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Lst>
  <p:notesMasterIdLst>
    <p:notesMasterId r:id="rId16"/>
  </p:notesMasterIdLst>
  <p:handoutMasterIdLst>
    <p:handoutMasterId r:id="rId17"/>
  </p:handoutMasterIdLst>
  <p:sldIdLst>
    <p:sldId id="330" r:id="rId5"/>
    <p:sldId id="375" r:id="rId6"/>
    <p:sldId id="373" r:id="rId7"/>
    <p:sldId id="378" r:id="rId8"/>
    <p:sldId id="376" r:id="rId9"/>
    <p:sldId id="377" r:id="rId10"/>
    <p:sldId id="379" r:id="rId11"/>
    <p:sldId id="381" r:id="rId12"/>
    <p:sldId id="382" r:id="rId13"/>
    <p:sldId id="380" r:id="rId14"/>
    <p:sldId id="374" r:id="rId15"/>
  </p:sldIdLst>
  <p:sldSz cx="9144000" cy="6858000" type="screen4x3"/>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24" userDrawn="1">
          <p15:clr>
            <a:srgbClr val="A4A3A4"/>
          </p15:clr>
        </p15:guide>
        <p15:guide id="12" pos="5636" userDrawn="1">
          <p15:clr>
            <a:srgbClr val="A4A3A4"/>
          </p15:clr>
        </p15:guide>
        <p15:guide id="13" pos="243" userDrawn="1">
          <p15:clr>
            <a:srgbClr val="A4A3A4"/>
          </p15:clr>
        </p15:guide>
        <p15:guide id="15" pos="447" userDrawn="1">
          <p15:clr>
            <a:srgbClr val="A4A3A4"/>
          </p15:clr>
        </p15:guide>
        <p15:guide id="16" pos="5279" userDrawn="1">
          <p15:clr>
            <a:srgbClr val="A4A3A4"/>
          </p15:clr>
        </p15:guide>
        <p15:guide id="17" pos="2880" userDrawn="1">
          <p15:clr>
            <a:srgbClr val="A4A3A4"/>
          </p15:clr>
        </p15:guide>
        <p15:guide id="18" pos="2268" userDrawn="1">
          <p15:clr>
            <a:srgbClr val="A4A3A4"/>
          </p15:clr>
        </p15:guide>
        <p15:guide id="21" orient="horz" pos="618" userDrawn="1">
          <p15:clr>
            <a:srgbClr val="A4A3A4"/>
          </p15:clr>
        </p15:guide>
        <p15:guide id="23" pos="4071" userDrawn="1">
          <p15:clr>
            <a:srgbClr val="A4A3A4"/>
          </p15:clr>
        </p15:guide>
        <p15:guide id="24" pos="553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2F2F2"/>
    <a:srgbClr val="0071BD"/>
    <a:srgbClr val="0071BC"/>
    <a:srgbClr val="FF2700"/>
    <a:srgbClr val="0078D7"/>
    <a:srgbClr val="005E9E"/>
    <a:srgbClr val="0071C0"/>
    <a:srgbClr val="FFFFFF"/>
    <a:srgbClr val="C830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82909" autoAdjust="0"/>
  </p:normalViewPr>
  <p:slideViewPr>
    <p:cSldViewPr snapToGrid="0">
      <p:cViewPr varScale="1">
        <p:scale>
          <a:sx n="102" d="100"/>
          <a:sy n="102" d="100"/>
        </p:scale>
        <p:origin x="843" y="66"/>
      </p:cViewPr>
      <p:guideLst>
        <p:guide orient="horz" pos="1366"/>
        <p:guide orient="horz" pos="1275"/>
        <p:guide orient="horz" pos="2160"/>
        <p:guide orient="horz" pos="3861"/>
        <p:guide orient="horz" pos="3589"/>
        <p:guide pos="124"/>
        <p:guide pos="5636"/>
        <p:guide pos="243"/>
        <p:guide pos="447"/>
        <p:guide pos="5279"/>
        <p:guide pos="2880"/>
        <p:guide pos="2268"/>
        <p:guide orient="horz" pos="618"/>
        <p:guide pos="4071"/>
        <p:guide pos="5534"/>
      </p:guideLst>
    </p:cSldViewPr>
  </p:slid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57" d="100"/>
          <a:sy n="57" d="100"/>
        </p:scale>
        <p:origin x="283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a:t>Template</a:t>
            </a:r>
            <a:r>
              <a:rPr lang="en-GB" baseline="0" dirty="0"/>
              <a:t> may be modified but please keep the title and the sponsor slide. </a:t>
            </a:r>
            <a:endParaRPr lang="en-GB" dirty="0"/>
          </a:p>
          <a:p>
            <a:r>
              <a:rPr lang="en-GB" dirty="0"/>
              <a:t>Twitter hashtag: #</a:t>
            </a:r>
            <a:r>
              <a:rPr lang="en-GB" dirty="0" err="1"/>
              <a:t>spsbcn</a:t>
            </a:r>
            <a:r>
              <a:rPr lang="en-GB" dirty="0"/>
              <a:t> for all sessions</a:t>
            </a:r>
          </a:p>
        </p:txBody>
      </p:sp>
      <p:sp>
        <p:nvSpPr>
          <p:cNvPr id="4" name="Slide Number Placeholder 3"/>
          <p:cNvSpPr>
            <a:spLocks noGrp="1"/>
          </p:cNvSpPr>
          <p:nvPr>
            <p:ph type="sldNum" sz="quarter" idx="10"/>
          </p:nvPr>
        </p:nvSpPr>
        <p:spPr/>
        <p:txBody>
          <a:bodyPr/>
          <a:lstStyle/>
          <a:p>
            <a:fld id="{675416BA-65F7-274A-AD61-D0FA78F3AA6E}" type="slidenum">
              <a:rPr lang="en-US" smtClean="0"/>
              <a:pPr/>
              <a:t>1</a:t>
            </a:fld>
            <a:endParaRPr lang="en-US"/>
          </a:p>
        </p:txBody>
      </p:sp>
    </p:spTree>
    <p:extLst>
      <p:ext uri="{BB962C8B-B14F-4D97-AF65-F5344CB8AC3E}">
        <p14:creationId xmlns:p14="http://schemas.microsoft.com/office/powerpoint/2010/main" val="140599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a-ES" dirty="0" err="1"/>
              <a:t>Use</a:t>
            </a:r>
            <a:r>
              <a:rPr lang="ca-ES" dirty="0"/>
              <a:t> </a:t>
            </a:r>
            <a:r>
              <a:rPr lang="ca-ES" dirty="0" err="1"/>
              <a:t>this</a:t>
            </a:r>
            <a:r>
              <a:rPr lang="ca-ES" dirty="0"/>
              <a:t> as </a:t>
            </a:r>
            <a:r>
              <a:rPr lang="ca-ES" dirty="0" err="1"/>
              <a:t>the</a:t>
            </a:r>
            <a:r>
              <a:rPr lang="ca-ES" dirty="0"/>
              <a:t> </a:t>
            </a:r>
            <a:r>
              <a:rPr lang="ca-ES" dirty="0" err="1"/>
              <a:t>first</a:t>
            </a:r>
            <a:r>
              <a:rPr lang="ca-ES" baseline="0" dirty="0"/>
              <a:t> </a:t>
            </a:r>
            <a:r>
              <a:rPr lang="ca-ES" baseline="0" dirty="0" err="1"/>
              <a:t>slide</a:t>
            </a:r>
            <a:r>
              <a:rPr lang="ca-ES" baseline="0" dirty="0"/>
              <a:t> in </a:t>
            </a:r>
            <a:r>
              <a:rPr lang="ca-ES" baseline="0" dirty="0" err="1"/>
              <a:t>your</a:t>
            </a:r>
            <a:r>
              <a:rPr lang="ca-ES" baseline="0" dirty="0"/>
              <a:t> </a:t>
            </a:r>
            <a:r>
              <a:rPr lang="ca-ES" baseline="0" dirty="0" err="1"/>
              <a:t>slide</a:t>
            </a:r>
            <a:r>
              <a:rPr lang="ca-ES" baseline="0" dirty="0"/>
              <a:t> </a:t>
            </a:r>
            <a:r>
              <a:rPr lang="ca-ES" baseline="0" dirty="0" err="1"/>
              <a:t>deck</a:t>
            </a:r>
            <a:endParaRPr lang="es-ES" dirty="0"/>
          </a:p>
        </p:txBody>
      </p:sp>
      <p:sp>
        <p:nvSpPr>
          <p:cNvPr id="4" name="Slide Number Placeholder 3"/>
          <p:cNvSpPr>
            <a:spLocks noGrp="1"/>
          </p:cNvSpPr>
          <p:nvPr>
            <p:ph type="sldNum" sz="quarter" idx="10"/>
          </p:nvPr>
        </p:nvSpPr>
        <p:spPr/>
        <p:txBody>
          <a:bodyPr/>
          <a:lstStyle/>
          <a:p>
            <a:fld id="{B4008EB6-D09E-4580-8CD6-DDB14511944F}" type="slidenum">
              <a:rPr lang="en-US" smtClean="0"/>
              <a:t>3</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46308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C8302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109542"/>
            <a:ext cx="7680340"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734212" y="3425825"/>
            <a:ext cx="7680340"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771594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109542"/>
            <a:ext cx="7680340" cy="997196"/>
          </a:xfrm>
        </p:spPr>
        <p:txBody>
          <a:bodyPr anchor="b" anchorCtr="0"/>
          <a:lstStyle>
            <a:lvl1pPr>
              <a:defRPr sz="5401" spc="-113" baseline="0">
                <a:solidFill>
                  <a:schemeClr val="bg2">
                    <a:lumMod val="75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734212" y="3425825"/>
            <a:ext cx="7680340" cy="498598"/>
          </a:xfrm>
        </p:spPr>
        <p:txBody>
          <a:bodyPr>
            <a:noAutofit/>
          </a:bodyPr>
          <a:lstStyle>
            <a:lvl1pPr marL="0" indent="0">
              <a:spcBef>
                <a:spcPts val="0"/>
              </a:spcBef>
              <a:buNone/>
              <a:defRPr spc="-53" baseline="0">
                <a:solidFill>
                  <a:schemeClr val="bg2">
                    <a:lumMod val="75000"/>
                  </a:schemeClr>
                </a:solidFill>
                <a:latin typeface="+mj-lt"/>
              </a:defRPr>
            </a:lvl1pPr>
          </a:lstStyle>
          <a:p>
            <a:pPr lvl="0"/>
            <a:r>
              <a:rPr lang="en-US" dirty="0"/>
              <a:t>Speaker Title</a:t>
            </a:r>
          </a:p>
        </p:txBody>
      </p:sp>
    </p:spTree>
    <p:extLst>
      <p:ext uri="{BB962C8B-B14F-4D97-AF65-F5344CB8AC3E}">
        <p14:creationId xmlns:p14="http://schemas.microsoft.com/office/powerpoint/2010/main" val="1121402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Divider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solidFill>
                  <a:schemeClr val="bg2">
                    <a:lumMod val="75000"/>
                  </a:schemeClr>
                </a:solidFill>
              </a:defRPr>
            </a:lvl1pPr>
          </a:lstStyle>
          <a:p>
            <a:r>
              <a:rPr lang="en-US" dirty="0"/>
              <a:t>Click to edit title style</a:t>
            </a:r>
          </a:p>
        </p:txBody>
      </p:sp>
    </p:spTree>
    <p:extLst>
      <p:ext uri="{BB962C8B-B14F-4D97-AF65-F5344CB8AC3E}">
        <p14:creationId xmlns:p14="http://schemas.microsoft.com/office/powerpoint/2010/main" val="35656813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Divider Slide w/ sub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solidFill>
                  <a:schemeClr val="bg2">
                    <a:lumMod val="75000"/>
                  </a:schemeClr>
                </a:solidFill>
              </a:defRPr>
            </a:lvl1pPr>
          </a:lstStyle>
          <a:p>
            <a:r>
              <a:rPr lang="en-US" dirty="0"/>
              <a:t>Click to edit title style</a:t>
            </a:r>
          </a:p>
        </p:txBody>
      </p:sp>
      <p:sp>
        <p:nvSpPr>
          <p:cNvPr id="6" name="Text Placeholder 4"/>
          <p:cNvSpPr>
            <a:spLocks noGrp="1"/>
          </p:cNvSpPr>
          <p:nvPr>
            <p:ph type="body" sz="quarter" idx="12" hasCustomPrompt="1"/>
          </p:nvPr>
        </p:nvSpPr>
        <p:spPr>
          <a:xfrm>
            <a:off x="389436" y="4114857"/>
            <a:ext cx="8363938" cy="498598"/>
          </a:xfrm>
        </p:spPr>
        <p:txBody>
          <a:bodyPr>
            <a:noAutofit/>
          </a:bodyPr>
          <a:lstStyle>
            <a:lvl1pPr marL="0" indent="0">
              <a:spcBef>
                <a:spcPts val="0"/>
              </a:spcBef>
              <a:buNone/>
              <a:defRPr spc="-53" baseline="0">
                <a:solidFill>
                  <a:schemeClr val="bg2">
                    <a:lumMod val="75000"/>
                  </a:schemeClr>
                </a:solidFill>
                <a:latin typeface="+mj-lt"/>
              </a:defRPr>
            </a:lvl1pPr>
          </a:lstStyle>
          <a:p>
            <a:pPr lvl="0"/>
            <a:r>
              <a:rPr lang="en-US" dirty="0"/>
              <a:t>Sub Title</a:t>
            </a:r>
          </a:p>
        </p:txBody>
      </p:sp>
    </p:spTree>
    <p:extLst>
      <p:ext uri="{BB962C8B-B14F-4D97-AF65-F5344CB8AC3E}">
        <p14:creationId xmlns:p14="http://schemas.microsoft.com/office/powerpoint/2010/main" val="16098805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4343401"/>
            <a:ext cx="7680340" cy="461665"/>
          </a:xfrm>
        </p:spPr>
        <p:txBody>
          <a:bodyPr>
            <a:noAutofit/>
          </a:bodyPr>
          <a:lstStyle>
            <a:lvl1pPr marL="0" indent="0" algn="l">
              <a:lnSpc>
                <a:spcPct val="90000"/>
              </a:lnSpc>
              <a:spcBef>
                <a:spcPts val="0"/>
              </a:spcBef>
              <a:buNone/>
              <a:defRPr lang="en-US" sz="2701" kern="1200" spc="-53" baseline="0" dirty="0">
                <a:solidFill>
                  <a:srgbClr val="333333"/>
                </a:solidFill>
                <a:latin typeface="+mj-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pPr marL="0" marR="0" lvl="0" indent="0" algn="l" defTabSz="685955"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730044" y="2739678"/>
            <a:ext cx="768629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2" b="0" kern="1200" cap="none" spc="-300" baseline="0" dirty="0" smtClean="0">
                <a:ln w="3175">
                  <a:noFill/>
                </a:ln>
                <a:solidFill>
                  <a:schemeClr val="accent1"/>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730044" y="1447800"/>
            <a:ext cx="7680340" cy="914096"/>
          </a:xfrm>
        </p:spPr>
        <p:txBody>
          <a:bodyPr wrap="square" anchor="b">
            <a:noAutofit/>
          </a:bodyPr>
          <a:lstStyle>
            <a:lvl1pPr marL="0" indent="0">
              <a:buNone/>
              <a:defRPr sz="4951" spc="-113">
                <a:solidFill>
                  <a:srgbClr val="333333"/>
                </a:solidFill>
              </a:defRPr>
            </a:lvl1pPr>
          </a:lstStyle>
          <a:p>
            <a:pPr lvl="0"/>
            <a:r>
              <a:rPr lang="en-US"/>
              <a:t>Click to edit Master text styles</a:t>
            </a:r>
          </a:p>
        </p:txBody>
      </p:sp>
    </p:spTree>
    <p:extLst>
      <p:ext uri="{BB962C8B-B14F-4D97-AF65-F5344CB8AC3E}">
        <p14:creationId xmlns:p14="http://schemas.microsoft.com/office/powerpoint/2010/main" val="26015579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688276"/>
            <a:ext cx="8363938" cy="163299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solidFill>
                  <a:srgbClr val="333333"/>
                </a:solidFill>
              </a:defRPr>
            </a:lvl1pPr>
          </a:lstStyle>
          <a:p>
            <a:r>
              <a:rPr lang="en-US"/>
              <a:t>Click to edit Master title style</a:t>
            </a:r>
            <a:endParaRPr lang="en-US" dirty="0"/>
          </a:p>
        </p:txBody>
      </p:sp>
    </p:spTree>
    <p:extLst>
      <p:ext uri="{BB962C8B-B14F-4D97-AF65-F5344CB8AC3E}">
        <p14:creationId xmlns:p14="http://schemas.microsoft.com/office/powerpoint/2010/main" val="2174816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799"/>
            <a:ext cx="8363938"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24146948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747897"/>
          </a:xfrm>
        </p:spPr>
        <p:txBody>
          <a:bodyPr/>
          <a:lstStyle>
            <a:lvl1pPr>
              <a:defRPr>
                <a:solidFill>
                  <a:schemeClr val="accent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36" y="1447799"/>
            <a:ext cx="8363938" cy="2043636"/>
          </a:xfrm>
          <a:prstGeom prst="rect">
            <a:avLst/>
          </a:prstGeom>
        </p:spPr>
        <p:txBody>
          <a:bodyPr/>
          <a:lstStyle>
            <a:lvl1pPr marL="213179" indent="-213179">
              <a:buFont typeface="Wingdings" pitchFamily="2" charset="2"/>
              <a:buChar char=""/>
              <a:defRPr sz="3001">
                <a:solidFill>
                  <a:srgbClr val="333333"/>
                </a:solidFill>
              </a:defRPr>
            </a:lvl1pPr>
            <a:lvl2pPr marL="388247" indent="-175069">
              <a:buFont typeface="Wingdings" pitchFamily="2" charset="2"/>
              <a:buChar char=""/>
              <a:defRPr>
                <a:solidFill>
                  <a:srgbClr val="333333"/>
                </a:solidFill>
                <a:latin typeface="+mn-lt"/>
              </a:defRPr>
            </a:lvl2pPr>
            <a:lvl3pPr marL="556171" indent="-167923">
              <a:buFont typeface="Wingdings" pitchFamily="2" charset="2"/>
              <a:buChar char=""/>
              <a:tabLst/>
              <a:defRPr>
                <a:solidFill>
                  <a:srgbClr val="333333"/>
                </a:solidFill>
                <a:latin typeface="+mn-lt"/>
              </a:defRPr>
            </a:lvl3pPr>
            <a:lvl4pPr marL="685983" indent="-129813">
              <a:buFont typeface="Wingdings" pitchFamily="2" charset="2"/>
              <a:buChar char=""/>
              <a:defRPr>
                <a:solidFill>
                  <a:srgbClr val="333333"/>
                </a:solidFill>
                <a:latin typeface="+mn-lt"/>
              </a:defRPr>
            </a:lvl4pPr>
            <a:lvl5pPr marL="815796" indent="-129813">
              <a:buFont typeface="Wingdings" pitchFamily="2" charset="2"/>
              <a:buChar char=""/>
              <a:tabLst/>
              <a:defRPr>
                <a:solidFill>
                  <a:srgbClr val="333333"/>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31968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390627" y="1447801"/>
            <a:ext cx="4047274" cy="2462213"/>
          </a:xfrm>
        </p:spPr>
        <p:txBody>
          <a:bodyPr/>
          <a:lstStyle>
            <a:lvl1pPr marL="0" indent="0">
              <a:spcBef>
                <a:spcPts val="900"/>
              </a:spcBef>
              <a:buNone/>
              <a:defRPr sz="3001">
                <a:solidFill>
                  <a:schemeClr val="accent1"/>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09672" y="1447801"/>
            <a:ext cx="4047274" cy="2462213"/>
          </a:xfrm>
        </p:spPr>
        <p:txBody>
          <a:bodyPr/>
          <a:lstStyle>
            <a:lvl1pPr marL="0" indent="0">
              <a:spcBef>
                <a:spcPts val="900"/>
              </a:spcBef>
              <a:buNone/>
              <a:defRPr lang="en-US" sz="3001" kern="1200" spc="-53" baseline="0" dirty="0" smtClean="0">
                <a:solidFill>
                  <a:schemeClr val="accent1"/>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15678233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390627" y="1447801"/>
            <a:ext cx="4047274"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09672" y="1447801"/>
            <a:ext cx="4047274"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26668435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390627" y="1447801"/>
            <a:ext cx="4047274" cy="1763816"/>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4709672" y="1447801"/>
            <a:ext cx="4047274" cy="1763816"/>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Click to edit Master text styles</a:t>
            </a:r>
          </a:p>
          <a:p>
            <a:pPr marL="219133" marR="0" lvl="1"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Second level</a:t>
            </a:r>
          </a:p>
          <a:p>
            <a:pPr marL="219133" marR="0" lvl="2"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Third level</a:t>
            </a:r>
          </a:p>
          <a:p>
            <a:pPr marL="219133" marR="0" lvl="3"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Fourth level</a:t>
            </a:r>
          </a:p>
          <a:p>
            <a:pPr marL="219133" marR="0" lvl="4"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0657508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390627" y="1965601"/>
            <a:ext cx="4047274" cy="2027107"/>
          </a:xfrm>
        </p:spPr>
        <p:txBody>
          <a:bodyPr/>
          <a:lstStyle>
            <a:lvl1pPr marL="0" indent="0">
              <a:spcBef>
                <a:spcPts val="900"/>
              </a:spcBef>
              <a:buNone/>
              <a:defRPr sz="2401">
                <a:solidFill>
                  <a:schemeClr val="accent1"/>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12727" y="1965601"/>
            <a:ext cx="4047274" cy="2027107"/>
          </a:xfrm>
        </p:spPr>
        <p:txBody>
          <a:bodyPr/>
          <a:lstStyle>
            <a:lvl1pPr marL="0" indent="0">
              <a:spcBef>
                <a:spcPts val="900"/>
              </a:spcBef>
              <a:buNone/>
              <a:defRPr lang="en-US" sz="2401" kern="1200" spc="-53" baseline="0" dirty="0" smtClean="0">
                <a:solidFill>
                  <a:schemeClr val="accent1"/>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8" name="Text Placeholder 8"/>
          <p:cNvSpPr>
            <a:spLocks noGrp="1"/>
          </p:cNvSpPr>
          <p:nvPr>
            <p:ph type="body" sz="quarter" idx="13"/>
          </p:nvPr>
        </p:nvSpPr>
        <p:spPr>
          <a:xfrm>
            <a:off x="390627" y="1447200"/>
            <a:ext cx="4047274" cy="441688"/>
          </a:xfrm>
        </p:spPr>
        <p:txBody>
          <a:bodyPr/>
          <a:lstStyle>
            <a:lvl1pPr marL="0" indent="0">
              <a:spcBef>
                <a:spcPts val="900"/>
              </a:spcBef>
              <a:buNone/>
              <a:defRPr lang="en-US" sz="2701" b="1" kern="1200" spc="-53" baseline="0" dirty="0" smtClean="0">
                <a:solidFill>
                  <a:schemeClr val="accent1"/>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p:txBody>
      </p:sp>
      <p:sp>
        <p:nvSpPr>
          <p:cNvPr id="11" name="Text Placeholder 8"/>
          <p:cNvSpPr>
            <a:spLocks noGrp="1"/>
          </p:cNvSpPr>
          <p:nvPr>
            <p:ph type="body" sz="quarter" idx="14"/>
          </p:nvPr>
        </p:nvSpPr>
        <p:spPr>
          <a:xfrm>
            <a:off x="4712727" y="1447200"/>
            <a:ext cx="4047274" cy="441688"/>
          </a:xfrm>
        </p:spPr>
        <p:txBody>
          <a:bodyPr/>
          <a:lstStyle>
            <a:lvl1pPr marL="0" indent="0">
              <a:spcBef>
                <a:spcPts val="900"/>
              </a:spcBef>
              <a:buNone/>
              <a:defRPr lang="en-US" sz="2701" b="1" kern="1200" spc="-53" baseline="0" dirty="0" smtClean="0">
                <a:solidFill>
                  <a:schemeClr val="accent1"/>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p:txBody>
      </p:sp>
    </p:spTree>
    <p:extLst>
      <p:ext uri="{BB962C8B-B14F-4D97-AF65-F5344CB8AC3E}">
        <p14:creationId xmlns:p14="http://schemas.microsoft.com/office/powerpoint/2010/main" val="27848472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Comparison,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390627" y="1965601"/>
            <a:ext cx="4047274" cy="2462213"/>
          </a:xfrm>
        </p:spPr>
        <p:txBody>
          <a:bodyPr/>
          <a:lstStyle>
            <a:lvl1pPr marL="0" indent="0">
              <a:spcBef>
                <a:spcPts val="900"/>
              </a:spcBef>
              <a:buNone/>
              <a:defRPr sz="24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12727" y="1965601"/>
            <a:ext cx="4047274" cy="2462213"/>
          </a:xfrm>
        </p:spPr>
        <p:txBody>
          <a:bodyPr/>
          <a:lstStyle>
            <a:lvl1pPr marL="0" indent="0">
              <a:spcBef>
                <a:spcPts val="900"/>
              </a:spcBef>
              <a:buNone/>
              <a:defRPr lang="en-US" sz="24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Text Placeholder 5"/>
          <p:cNvSpPr>
            <a:spLocks noGrp="1"/>
          </p:cNvSpPr>
          <p:nvPr>
            <p:ph type="body" sz="quarter" idx="13"/>
          </p:nvPr>
        </p:nvSpPr>
        <p:spPr>
          <a:xfrm>
            <a:off x="391602" y="1447200"/>
            <a:ext cx="4047274"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a:t>Click to edit Master text styles</a:t>
            </a:r>
          </a:p>
        </p:txBody>
      </p:sp>
      <p:sp>
        <p:nvSpPr>
          <p:cNvPr id="8" name="Text Placeholder 5"/>
          <p:cNvSpPr>
            <a:spLocks noGrp="1"/>
          </p:cNvSpPr>
          <p:nvPr>
            <p:ph type="body" sz="quarter" idx="14"/>
          </p:nvPr>
        </p:nvSpPr>
        <p:spPr>
          <a:xfrm>
            <a:off x="4712727" y="1447800"/>
            <a:ext cx="4047274"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8263278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Comparison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391602" y="1966801"/>
            <a:ext cx="4047274" cy="1763816"/>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4713245" y="1965601"/>
            <a:ext cx="4047274" cy="1763816"/>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Click to edit Master text styles</a:t>
            </a:r>
          </a:p>
          <a:p>
            <a:pPr marL="219133" marR="0" lvl="1"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Second level</a:t>
            </a:r>
          </a:p>
          <a:p>
            <a:pPr marL="219133" marR="0" lvl="2"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Third level</a:t>
            </a:r>
          </a:p>
          <a:p>
            <a:pPr marL="219133" marR="0" lvl="3"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Fourth level</a:t>
            </a:r>
          </a:p>
          <a:p>
            <a:pPr marL="219133" marR="0" lvl="4"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Fifth level</a:t>
            </a:r>
            <a:endParaRPr lang="en-US" dirty="0"/>
          </a:p>
        </p:txBody>
      </p:sp>
      <p:sp>
        <p:nvSpPr>
          <p:cNvPr id="6" name="Text Placeholder 5"/>
          <p:cNvSpPr>
            <a:spLocks noGrp="1"/>
          </p:cNvSpPr>
          <p:nvPr>
            <p:ph type="body" sz="quarter" idx="13"/>
          </p:nvPr>
        </p:nvSpPr>
        <p:spPr>
          <a:xfrm>
            <a:off x="391602" y="1447800"/>
            <a:ext cx="4047274"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a:t>Click to edit Master text styles</a:t>
            </a:r>
          </a:p>
        </p:txBody>
      </p:sp>
      <p:sp>
        <p:nvSpPr>
          <p:cNvPr id="8" name="Text Placeholder 5"/>
          <p:cNvSpPr>
            <a:spLocks noGrp="1"/>
          </p:cNvSpPr>
          <p:nvPr>
            <p:ph type="body" sz="quarter" idx="14"/>
          </p:nvPr>
        </p:nvSpPr>
        <p:spPr>
          <a:xfrm>
            <a:off x="4712727" y="1447800"/>
            <a:ext cx="4047274"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5642884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90626" y="1447801"/>
            <a:ext cx="4076211" cy="1661993"/>
          </a:xfrm>
          <a:prstGeom prst="rect">
            <a:avLst/>
          </a:prstGeom>
        </p:spPr>
        <p:txBody>
          <a:bodyPr>
            <a:noAutofit/>
          </a:bodyPr>
          <a:lstStyle>
            <a:lvl1pPr marL="0" indent="0">
              <a:buNone/>
              <a:defRPr sz="3001" b="0" cap="none" baseline="0">
                <a:solidFill>
                  <a:schemeClr val="accent1"/>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0" y="1681905"/>
            <a:ext cx="4114627" cy="332399"/>
          </a:xfrm>
          <a:prstGeom prst="rect">
            <a:avLst/>
          </a:prstGeom>
        </p:spPr>
        <p:txBody>
          <a:bodyPr>
            <a:noAutofit/>
          </a:bodyPr>
          <a:lstStyle>
            <a:lvl1pPr marL="0" indent="0">
              <a:spcBef>
                <a:spcPts val="900"/>
              </a:spcBef>
              <a:buNone/>
              <a:defRPr lang="en-US" sz="1500" kern="1200" spc="0" dirty="0" smtClean="0">
                <a:solidFill>
                  <a:srgbClr val="333333"/>
                </a:soli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12" name="Title 11"/>
          <p:cNvSpPr>
            <a:spLocks noGrp="1"/>
          </p:cNvSpPr>
          <p:nvPr>
            <p:ph type="title"/>
          </p:nvPr>
        </p:nvSpPr>
        <p:spPr/>
        <p:txBody>
          <a:bodyPr>
            <a:noAutofit/>
          </a:bodyPr>
          <a:lstStyle>
            <a:lvl1pPr>
              <a:defRPr>
                <a:solidFill>
                  <a:srgbClr val="333333"/>
                </a:solidFill>
              </a:defRPr>
            </a:lvl1pPr>
          </a:lstStyle>
          <a:p>
            <a:r>
              <a:rPr lang="en-US"/>
              <a:t>Click to edit Master title style</a:t>
            </a:r>
            <a:endParaRPr lang="en-US" dirty="0"/>
          </a:p>
        </p:txBody>
      </p:sp>
    </p:spTree>
    <p:extLst>
      <p:ext uri="{BB962C8B-B14F-4D97-AF65-F5344CB8AC3E}">
        <p14:creationId xmlns:p14="http://schemas.microsoft.com/office/powerpoint/2010/main" val="9672116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4657748" y="0"/>
            <a:ext cx="4486252"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390626" y="1447801"/>
            <a:ext cx="4076211" cy="1178442"/>
          </a:xfrm>
          <a:prstGeom prst="rect">
            <a:avLst/>
          </a:prstGeom>
        </p:spPr>
        <p:txBody>
          <a:bodyPr>
            <a:noAutofit/>
          </a:bodyPr>
          <a:lstStyle>
            <a:lvl1pPr marL="0" indent="0">
              <a:buNone/>
              <a:defRPr sz="3001" b="0" cap="none" baseline="0">
                <a:solidFill>
                  <a:schemeClr val="accent1"/>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390627"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664783" y="1447801"/>
            <a:ext cx="4076211" cy="1178442"/>
          </a:xfrm>
          <a:prstGeom prst="rect">
            <a:avLst/>
          </a:prstGeom>
        </p:spPr>
        <p:txBody>
          <a:bodyPr>
            <a:noAutofit/>
          </a:bodyPr>
          <a:lstStyle>
            <a:lvl1pPr marL="0" indent="0">
              <a:buNone/>
              <a:defRPr sz="3001" b="0" cap="none" baseline="0">
                <a:solidFill>
                  <a:schemeClr val="accent1"/>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4664783"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4486252"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3237559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8452" y="0"/>
            <a:ext cx="444879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447801"/>
            <a:ext cx="3925323"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0" y="1447801"/>
            <a:ext cx="4114627"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12350279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1" y="0"/>
            <a:ext cx="4448797"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447801"/>
            <a:ext cx="3925323" cy="1661993"/>
          </a:xfrm>
          <a:prstGeom prst="rect">
            <a:avLst/>
          </a:prstGeom>
        </p:spPr>
        <p:txBody>
          <a:bodyPr>
            <a:noAutofit/>
          </a:bodyPr>
          <a:lstStyle>
            <a:lvl1pPr marL="0" indent="0">
              <a:buNone/>
              <a:defRPr sz="3001" b="0" cap="none" baseline="0">
                <a:solidFill>
                  <a:schemeClr val="bg2">
                    <a:lumMod val="75000"/>
                  </a:schemeClr>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0" y="1447801"/>
            <a:ext cx="4114627"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30259861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8452" y="0"/>
            <a:ext cx="4448797"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447801"/>
            <a:ext cx="3925323"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0" y="1447801"/>
            <a:ext cx="4114627"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9458853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8452" y="0"/>
            <a:ext cx="4448797" cy="6858000"/>
          </a:xfrm>
          <a:prstGeom prst="rect">
            <a:avLst/>
          </a:prstGeom>
          <a:solidFill>
            <a:srgbClr val="548E3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447801"/>
            <a:ext cx="3925323"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0" y="1447801"/>
            <a:ext cx="4114627"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880019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Slide w/ sub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389436" y="4114857"/>
            <a:ext cx="8363938"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7869817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6724" y="0"/>
            <a:ext cx="466608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4657748" y="0"/>
            <a:ext cx="4486252"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390626" y="1447801"/>
            <a:ext cx="4076211"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390627"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26926722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4476726" y="0"/>
            <a:ext cx="466727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4664783" y="1447801"/>
            <a:ext cx="4076211"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4664783"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4476726"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7959698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9144000"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390627" y="1358054"/>
            <a:ext cx="8366320" cy="2863073"/>
          </a:xfrm>
          <a:prstGeom prst="rect">
            <a:avLst/>
          </a:prstGeom>
        </p:spPr>
        <p:txBody>
          <a:bodyPr>
            <a:normAutofit/>
          </a:bodyPr>
          <a:lstStyle>
            <a:lvl1pPr marL="0" indent="0">
              <a:lnSpc>
                <a:spcPct val="90000"/>
              </a:lnSpc>
              <a:buNone/>
              <a:defRPr sz="48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390627" y="4343401"/>
            <a:ext cx="8366320" cy="470747"/>
          </a:xfrm>
          <a:prstGeom prst="rect">
            <a:avLst/>
          </a:prstGeom>
        </p:spPr>
        <p:txBody>
          <a:bodyPr>
            <a:normAutofit/>
          </a:bodyPr>
          <a:lstStyle>
            <a:lvl1pPr marL="0" indent="0">
              <a:lnSpc>
                <a:spcPct val="90000"/>
              </a:lnSpc>
              <a:buNone/>
              <a:defRPr sz="27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25426154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33111357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Anima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pic>
        <p:nvPicPr>
          <p:cNvPr id="4" name="Picture 2" descr="C:\Users\vesaj\Pictures\DVD_ART36\Artwork_Imagery\Icons - Illustrations\Misc\animation movie film video entertainment icon.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63972" y="13725"/>
            <a:ext cx="265737" cy="288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7201881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US" dirty="0"/>
              <a:t>Slide for Developer Code</a:t>
            </a:r>
          </a:p>
        </p:txBody>
      </p:sp>
      <p:sp>
        <p:nvSpPr>
          <p:cNvPr id="3" name="Rectangle 2"/>
          <p:cNvSpPr/>
          <p:nvPr userDrawn="1"/>
        </p:nvSpPr>
        <p:spPr bwMode="hidden">
          <a:xfrm>
            <a:off x="0" y="1155940"/>
            <a:ext cx="9144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88840" y="1447801"/>
            <a:ext cx="8366320" cy="1988237"/>
          </a:xfrm>
        </p:spPr>
        <p:txBody>
          <a:bodyPr/>
          <a:lstStyle>
            <a:lvl1pPr marL="0" indent="0">
              <a:lnSpc>
                <a:spcPct val="95000"/>
              </a:lnSpc>
              <a:buNone/>
              <a:defRPr sz="2401">
                <a:gradFill>
                  <a:gsLst>
                    <a:gs pos="1250">
                      <a:srgbClr val="000000"/>
                    </a:gs>
                    <a:gs pos="100000">
                      <a:srgbClr val="000000"/>
                    </a:gs>
                  </a:gsLst>
                  <a:lin ang="5400000" scaled="0"/>
                </a:gradFill>
                <a:latin typeface="Consolas" pitchFamily="49" charset="0"/>
                <a:cs typeface="Consolas" pitchFamily="49" charset="0"/>
              </a:defRPr>
            </a:lvl1pPr>
            <a:lvl2pPr marL="25486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2993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59904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7292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slide, image background">
    <p:bg>
      <p:bgPr>
        <a:solidFill>
          <a:schemeClr val="tx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9144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17" name="Title 16"/>
          <p:cNvSpPr>
            <a:spLocks noGrp="1"/>
          </p:cNvSpPr>
          <p:nvPr>
            <p:ph type="title" hasCustomPrompt="1"/>
          </p:nvPr>
        </p:nvSpPr>
        <p:spPr>
          <a:xfrm>
            <a:off x="0" y="1219200"/>
            <a:ext cx="3657600" cy="2438400"/>
          </a:xfrm>
          <a:prstGeom prst="rect">
            <a:avLst/>
          </a:prstGeom>
          <a:solidFill>
            <a:schemeClr val="accent1">
              <a:alpha val="94000"/>
            </a:schemeClr>
          </a:solidFill>
        </p:spPr>
        <p:txBody>
          <a:bodyPr vert="horz" lIns="182880" tIns="137160">
            <a:normAutofit/>
          </a:bodyPr>
          <a:lstStyle>
            <a:lvl1pPr algn="l">
              <a:defRPr sz="3000">
                <a:solidFill>
                  <a:schemeClr val="bg1"/>
                </a:solidFill>
                <a:latin typeface="Segoe UI Light" pitchFamily="34" charset="0"/>
                <a:cs typeface="Segoe UI Light" pitchFamily="34" charset="0"/>
              </a:defRPr>
            </a:lvl1pPr>
          </a:lstStyle>
          <a:p>
            <a:pPr lvl="0"/>
            <a:r>
              <a:rPr lang="en-US" dirty="0"/>
              <a:t>Click to edit slide content</a:t>
            </a:r>
          </a:p>
        </p:txBody>
      </p:sp>
      <p:sp>
        <p:nvSpPr>
          <p:cNvPr id="8" name="Text Placeholder 18"/>
          <p:cNvSpPr>
            <a:spLocks noGrp="1"/>
          </p:cNvSpPr>
          <p:nvPr>
            <p:ph type="body" sz="quarter" idx="16" hasCustomPrompt="1"/>
          </p:nvPr>
        </p:nvSpPr>
        <p:spPr>
          <a:xfrm>
            <a:off x="0" y="3651805"/>
            <a:ext cx="1828800" cy="1219200"/>
          </a:xfrm>
          <a:prstGeom prst="rect">
            <a:avLst/>
          </a:prstGeom>
          <a:solidFill>
            <a:schemeClr val="bg2">
              <a:alpha val="89000"/>
            </a:schemeClr>
          </a:solidFill>
        </p:spPr>
        <p:txBody>
          <a:bodyPr vert="horz" lIns="182880" tIns="137160">
            <a:normAutofit/>
          </a:bodyPr>
          <a:lstStyle>
            <a:lvl1pPr marL="0" indent="0">
              <a:lnSpc>
                <a:spcPct val="100000"/>
              </a:lnSpc>
              <a:buFontTx/>
              <a:buNone/>
              <a:defRPr sz="1400" baseline="0">
                <a:solidFill>
                  <a:schemeClr val="tx1"/>
                </a:solidFill>
                <a:latin typeface="Segoe UI Light" panose="020B0502040204020203" pitchFamily="34" charset="0"/>
                <a:cs typeface="Segoe UI Light"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3" name="Picture Placeholder 2"/>
          <p:cNvSpPr>
            <a:spLocks noGrp="1"/>
          </p:cNvSpPr>
          <p:nvPr>
            <p:ph type="pic" sz="quarter" idx="17"/>
          </p:nvPr>
        </p:nvSpPr>
        <p:spPr>
          <a:xfrm>
            <a:off x="76201" y="24384"/>
            <a:ext cx="1143000" cy="559816"/>
          </a:xfrm>
        </p:spPr>
        <p:txBody>
          <a:bodyPr/>
          <a:lstStyle/>
          <a:p>
            <a:r>
              <a:rPr lang="en-US"/>
              <a:t>Click icon to add picture</a:t>
            </a:r>
          </a:p>
        </p:txBody>
      </p:sp>
    </p:spTree>
    <p:extLst>
      <p:ext uri="{BB962C8B-B14F-4D97-AF65-F5344CB8AC3E}">
        <p14:creationId xmlns:p14="http://schemas.microsoft.com/office/powerpoint/2010/main" val="399376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109542"/>
            <a:ext cx="7680340"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734212" y="3425825"/>
            <a:ext cx="7680340"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770485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Divider Slide w/ sub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389436" y="4114857"/>
            <a:ext cx="8363938"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2179906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rgbClr val="548E3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109542"/>
            <a:ext cx="7680340"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734212" y="3425825"/>
            <a:ext cx="7680340"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315942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3_Divider Slide">
    <p:bg>
      <p:bgPr>
        <a:solidFill>
          <a:srgbClr val="548E3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567451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Divider Slide w/ sub title">
    <p:bg>
      <p:bgPr>
        <a:solidFill>
          <a:srgbClr val="548E3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389436" y="4114857"/>
            <a:ext cx="8363938"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701968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1"/>
            <a:ext cx="8363938"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90627" y="2034394"/>
            <a:ext cx="8366320"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151" r:id="rId3"/>
    <p:sldLayoutId id="2147484157" r:id="rId4"/>
    <p:sldLayoutId id="2147484158" r:id="rId5"/>
    <p:sldLayoutId id="2147484159" r:id="rId6"/>
    <p:sldLayoutId id="2147484160" r:id="rId7"/>
    <p:sldLayoutId id="2147484161" r:id="rId8"/>
    <p:sldLayoutId id="2147484162" r:id="rId9"/>
    <p:sldLayoutId id="2147484154" r:id="rId10"/>
    <p:sldLayoutId id="2147484155" r:id="rId11"/>
    <p:sldLayoutId id="2147484156" r:id="rId12"/>
    <p:sldLayoutId id="2147484085" r:id="rId13"/>
    <p:sldLayoutId id="2147484087" r:id="rId14"/>
    <p:sldLayoutId id="2147484088" r:id="rId15"/>
    <p:sldLayoutId id="2147484086" r:id="rId16"/>
    <p:sldLayoutId id="2147484090" r:id="rId17"/>
    <p:sldLayoutId id="2147484091" r:id="rId18"/>
    <p:sldLayoutId id="2147484089" r:id="rId19"/>
    <p:sldLayoutId id="2147484147" r:id="rId20"/>
    <p:sldLayoutId id="2147484148" r:id="rId21"/>
    <p:sldLayoutId id="2147484149" r:id="rId22"/>
    <p:sldLayoutId id="2147484119" r:id="rId23"/>
    <p:sldLayoutId id="2147484116" r:id="rId24"/>
    <p:sldLayoutId id="2147484117" r:id="rId25"/>
    <p:sldLayoutId id="2147484140" r:id="rId26"/>
    <p:sldLayoutId id="2147484163" r:id="rId27"/>
    <p:sldLayoutId id="2147484164" r:id="rId28"/>
    <p:sldLayoutId id="2147484165" r:id="rId29"/>
    <p:sldLayoutId id="2147484141" r:id="rId30"/>
    <p:sldLayoutId id="2147484142" r:id="rId31"/>
    <p:sldLayoutId id="2147484143" r:id="rId32"/>
    <p:sldLayoutId id="2147484092" r:id="rId33"/>
    <p:sldLayoutId id="2147484150" r:id="rId34"/>
    <p:sldLayoutId id="2147484093" r:id="rId35"/>
    <p:sldLayoutId id="2147484094" r:id="rId36"/>
    <p:sldLayoutId id="2147484167" r:id="rId37"/>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5.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35.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slides/_rels/slide3.xml.rels><?xml version="1.0" encoding="UTF-8" standalone="yes"?>
<Relationships xmlns="http://schemas.openxmlformats.org/package/2006/relationships"><Relationship Id="rId8" Type="http://schemas.openxmlformats.org/officeDocument/2006/relationships/image" Target="../media/image19.jp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2.xml"/><Relationship Id="rId16" Type="http://schemas.openxmlformats.org/officeDocument/2006/relationships/image" Target="../media/image27.png"/><Relationship Id="rId1" Type="http://schemas.openxmlformats.org/officeDocument/2006/relationships/slideLayout" Target="../slideLayouts/slideLayout33.xml"/><Relationship Id="rId6" Type="http://schemas.openxmlformats.org/officeDocument/2006/relationships/image" Target="../media/image17.jpe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png"/><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77427A-A2E7-4701-85DE-302633DBCEFB}"/>
              </a:ext>
            </a:extLst>
          </p:cNvPr>
          <p:cNvSpPr/>
          <p:nvPr/>
        </p:nvSpPr>
        <p:spPr bwMode="auto">
          <a:xfrm>
            <a:off x="0" y="5181600"/>
            <a:ext cx="9144000" cy="1676400"/>
          </a:xfrm>
          <a:prstGeom prst="rect">
            <a:avLst/>
          </a:prstGeom>
          <a:solidFill>
            <a:srgbClr val="0071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6"/>
          <p:cNvSpPr>
            <a:spLocks noGrp="1"/>
          </p:cNvSpPr>
          <p:nvPr>
            <p:ph type="title" idx="4294967295"/>
          </p:nvPr>
        </p:nvSpPr>
        <p:spPr>
          <a:xfrm>
            <a:off x="0" y="3960813"/>
            <a:ext cx="6851375" cy="1220787"/>
          </a:xfrm>
          <a:solidFill>
            <a:srgbClr val="F2F2F2"/>
          </a:solidFill>
          <a:ln>
            <a:noFill/>
          </a:ln>
        </p:spPr>
        <p:txBody>
          <a:bodyPr vert="horz" wrap="square" lIns="137196" tIns="102897" rIns="137736" bIns="34299" rtlCol="0" anchor="ctr" anchorCtr="0">
            <a:normAutofit/>
          </a:bodyPr>
          <a:lstStyle/>
          <a:p>
            <a:pPr defTabSz="685983"/>
            <a:r>
              <a:rPr lang="es-ES" sz="3600" dirty="0">
                <a:solidFill>
                  <a:srgbClr val="333333"/>
                </a:solidFill>
              </a:rPr>
              <a:t>Inyección de dependencias en Spfx, sí, se puede!</a:t>
            </a:r>
            <a:endParaRPr lang="en-US" sz="2800" dirty="0">
              <a:solidFill>
                <a:srgbClr val="333333"/>
              </a:solidFill>
              <a:ea typeface="+mj-ea"/>
            </a:endParaRPr>
          </a:p>
        </p:txBody>
      </p:sp>
      <p:sp>
        <p:nvSpPr>
          <p:cNvPr id="10" name="Text Placeholder 9"/>
          <p:cNvSpPr>
            <a:spLocks noGrp="1"/>
          </p:cNvSpPr>
          <p:nvPr>
            <p:ph type="body" sz="quarter" idx="4294967295"/>
          </p:nvPr>
        </p:nvSpPr>
        <p:spPr>
          <a:xfrm>
            <a:off x="0" y="5181600"/>
            <a:ext cx="6849925" cy="781050"/>
          </a:xfrm>
          <a:solidFill>
            <a:srgbClr val="F2F2F2"/>
          </a:solidFill>
          <a:ln>
            <a:noFill/>
          </a:ln>
        </p:spPr>
        <p:txBody>
          <a:bodyPr anchor="ctr">
            <a:normAutofit/>
          </a:bodyPr>
          <a:lstStyle/>
          <a:p>
            <a:pPr marL="180000" indent="0">
              <a:buNone/>
            </a:pPr>
            <a:r>
              <a:rPr lang="en-US" sz="2000" b="1" dirty="0"/>
              <a:t>Luis Mañez </a:t>
            </a:r>
          </a:p>
        </p:txBody>
      </p:sp>
      <p:pic>
        <p:nvPicPr>
          <p:cNvPr id="4" name="Picture 3" descr="A large body of water with a city in the background&#10;&#10;Description automatically generated">
            <a:extLst>
              <a:ext uri="{FF2B5EF4-FFF2-40B4-BE49-F238E27FC236}">
                <a16:creationId xmlns:a16="http://schemas.microsoft.com/office/drawing/2014/main" id="{81B6F81F-BD92-4283-B279-4C1C5701DDAD}"/>
              </a:ext>
            </a:extLst>
          </p:cNvPr>
          <p:cNvPicPr>
            <a:picLocks noChangeAspect="1"/>
          </p:cNvPicPr>
          <p:nvPr/>
        </p:nvPicPr>
        <p:blipFill rotWithShape="1">
          <a:blip r:embed="rId3"/>
          <a:srcRect t="21626"/>
          <a:stretch/>
        </p:blipFill>
        <p:spPr>
          <a:xfrm>
            <a:off x="0" y="-1"/>
            <a:ext cx="9144000" cy="3960813"/>
          </a:xfrm>
          <a:prstGeom prst="rect">
            <a:avLst/>
          </a:prstGeom>
        </p:spPr>
      </p:pic>
      <p:pic>
        <p:nvPicPr>
          <p:cNvPr id="5" name="Picture 4">
            <a:extLst>
              <a:ext uri="{FF2B5EF4-FFF2-40B4-BE49-F238E27FC236}">
                <a16:creationId xmlns:a16="http://schemas.microsoft.com/office/drawing/2014/main" id="{A3E8D1D2-9E28-4B82-8037-76B40A8715CE}"/>
              </a:ext>
            </a:extLst>
          </p:cNvPr>
          <p:cNvPicPr>
            <a:picLocks noChangeAspect="1"/>
          </p:cNvPicPr>
          <p:nvPr/>
        </p:nvPicPr>
        <p:blipFill>
          <a:blip r:embed="rId4"/>
          <a:stretch>
            <a:fillRect/>
          </a:stretch>
        </p:blipFill>
        <p:spPr>
          <a:xfrm>
            <a:off x="6851375" y="3960812"/>
            <a:ext cx="2294075" cy="1865721"/>
          </a:xfrm>
          <a:prstGeom prst="rect">
            <a:avLst/>
          </a:prstGeom>
        </p:spPr>
      </p:pic>
      <p:sp>
        <p:nvSpPr>
          <p:cNvPr id="9" name="Rectangle 8">
            <a:extLst>
              <a:ext uri="{FF2B5EF4-FFF2-40B4-BE49-F238E27FC236}">
                <a16:creationId xmlns:a16="http://schemas.microsoft.com/office/drawing/2014/main" id="{34469D34-89C2-4792-A5D5-83CCD58156EB}"/>
              </a:ext>
            </a:extLst>
          </p:cNvPr>
          <p:cNvSpPr/>
          <p:nvPr/>
        </p:nvSpPr>
        <p:spPr>
          <a:xfrm>
            <a:off x="7198160" y="6203767"/>
            <a:ext cx="1600503" cy="276999"/>
          </a:xfrm>
          <a:prstGeom prst="rect">
            <a:avLst/>
          </a:prstGeom>
        </p:spPr>
        <p:txBody>
          <a:bodyPr wrap="none">
            <a:spAutoFit/>
          </a:bodyPr>
          <a:lstStyle/>
          <a:p>
            <a:pPr algn="ctr" defTabSz="914099" fontAlgn="base">
              <a:spcBef>
                <a:spcPct val="0"/>
              </a:spcBef>
              <a:spcAft>
                <a:spcPct val="0"/>
              </a:spcAft>
            </a:pPr>
            <a:r>
              <a:rPr lang="en-GB" sz="1200" dirty="0">
                <a:gradFill>
                  <a:gsLst>
                    <a:gs pos="0">
                      <a:srgbClr val="FFFFFF"/>
                    </a:gs>
                    <a:gs pos="100000">
                      <a:srgbClr val="FFFFFF"/>
                    </a:gs>
                  </a:gsLst>
                  <a:lin ang="5400000" scaled="0"/>
                </a:gradFill>
                <a:ea typeface="Segoe UI" pitchFamily="34" charset="0"/>
                <a:cs typeface="Segoe UI" pitchFamily="34" charset="0"/>
              </a:rPr>
              <a:t>September 14</a:t>
            </a:r>
            <a:r>
              <a:rPr lang="en-GB" sz="1200" baseline="30000" dirty="0">
                <a:gradFill>
                  <a:gsLst>
                    <a:gs pos="0">
                      <a:srgbClr val="FFFFFF"/>
                    </a:gs>
                    <a:gs pos="100000">
                      <a:srgbClr val="FFFFFF"/>
                    </a:gs>
                  </a:gsLst>
                  <a:lin ang="5400000" scaled="0"/>
                </a:gradFill>
                <a:ea typeface="Segoe UI" pitchFamily="34" charset="0"/>
                <a:cs typeface="Segoe UI" pitchFamily="34" charset="0"/>
              </a:rPr>
              <a:t>th</a:t>
            </a:r>
            <a:r>
              <a:rPr lang="en-GB" sz="1200" dirty="0">
                <a:gradFill>
                  <a:gsLst>
                    <a:gs pos="0">
                      <a:srgbClr val="FFFFFF"/>
                    </a:gs>
                    <a:gs pos="100000">
                      <a:srgbClr val="FFFFFF"/>
                    </a:gs>
                  </a:gsLst>
                  <a:lin ang="5400000" scaled="0"/>
                </a:gradFill>
                <a:ea typeface="Segoe UI" pitchFamily="34" charset="0"/>
                <a:cs typeface="Segoe UI" pitchFamily="34" charset="0"/>
              </a:rPr>
              <a:t> 2019</a:t>
            </a:r>
          </a:p>
        </p:txBody>
      </p:sp>
      <p:sp>
        <p:nvSpPr>
          <p:cNvPr id="11" name="Rectangle 10">
            <a:extLst>
              <a:ext uri="{FF2B5EF4-FFF2-40B4-BE49-F238E27FC236}">
                <a16:creationId xmlns:a16="http://schemas.microsoft.com/office/drawing/2014/main" id="{8167E36B-F71B-4037-9907-C6AEC8A351B7}"/>
              </a:ext>
            </a:extLst>
          </p:cNvPr>
          <p:cNvSpPr/>
          <p:nvPr/>
        </p:nvSpPr>
        <p:spPr>
          <a:xfrm>
            <a:off x="173827" y="6171554"/>
            <a:ext cx="1463863" cy="461665"/>
          </a:xfrm>
          <a:prstGeom prst="rect">
            <a:avLst/>
          </a:prstGeom>
        </p:spPr>
        <p:txBody>
          <a:bodyPr wrap="none">
            <a:spAutoFit/>
          </a:bodyPr>
          <a:lstStyle/>
          <a:p>
            <a:pPr algn="r"/>
            <a:r>
              <a:rPr lang="en-US" sz="2400" dirty="0">
                <a:solidFill>
                  <a:schemeClr val="bg1"/>
                </a:solidFill>
                <a:latin typeface="Segoe UI" panose="020B0502040204020203" pitchFamily="34" charset="0"/>
                <a:ea typeface="Segoe UI Black" panose="020B0A02040204020203" pitchFamily="34" charset="0"/>
                <a:cs typeface="Segoe UI" panose="020B0502040204020203" pitchFamily="34" charset="0"/>
              </a:rPr>
              <a:t>#SPSBCN</a:t>
            </a:r>
          </a:p>
        </p:txBody>
      </p:sp>
    </p:spTree>
    <p:extLst>
      <p:ext uri="{BB962C8B-B14F-4D97-AF65-F5344CB8AC3E}">
        <p14:creationId xmlns:p14="http://schemas.microsoft.com/office/powerpoint/2010/main" val="5045344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EE316-4841-436A-B363-B82D8013E346}"/>
              </a:ext>
            </a:extLst>
          </p:cNvPr>
          <p:cNvSpPr>
            <a:spLocks noGrp="1"/>
          </p:cNvSpPr>
          <p:nvPr>
            <p:ph type="title"/>
          </p:nvPr>
        </p:nvSpPr>
        <p:spPr>
          <a:xfrm>
            <a:off x="389436" y="2589312"/>
            <a:ext cx="8363938" cy="1218795"/>
          </a:xfrm>
        </p:spPr>
        <p:txBody>
          <a:bodyPr/>
          <a:lstStyle/>
          <a:p>
            <a:pPr algn="ctr"/>
            <a:r>
              <a:rPr lang="en-US" sz="3200" dirty="0"/>
              <a:t>https://github.com/luismanez/sp-saturday-barcelona-2019</a:t>
            </a:r>
          </a:p>
        </p:txBody>
      </p:sp>
    </p:spTree>
    <p:extLst>
      <p:ext uri="{BB962C8B-B14F-4D97-AF65-F5344CB8AC3E}">
        <p14:creationId xmlns:p14="http://schemas.microsoft.com/office/powerpoint/2010/main" val="134338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97431" y="877089"/>
            <a:ext cx="3489918" cy="997196"/>
          </a:xfrm>
        </p:spPr>
        <p:txBody>
          <a:bodyPr/>
          <a:lstStyle/>
          <a:p>
            <a:r>
              <a:rPr lang="ca-ES" dirty="0" err="1"/>
              <a:t>Thank</a:t>
            </a:r>
            <a:r>
              <a:rPr lang="ca-ES" dirty="0"/>
              <a:t> </a:t>
            </a:r>
            <a:r>
              <a:rPr lang="ca-ES" dirty="0" err="1"/>
              <a:t>you</a:t>
            </a:r>
            <a:r>
              <a:rPr lang="ca-ES" dirty="0"/>
              <a:t>!</a:t>
            </a:r>
            <a:endParaRPr lang="es-ES" dirty="0"/>
          </a:p>
        </p:txBody>
      </p:sp>
      <p:sp>
        <p:nvSpPr>
          <p:cNvPr id="6" name="Title 1"/>
          <p:cNvSpPr txBox="1">
            <a:spLocks/>
          </p:cNvSpPr>
          <p:nvPr/>
        </p:nvSpPr>
        <p:spPr>
          <a:xfrm>
            <a:off x="4087349" y="5632258"/>
            <a:ext cx="4502419" cy="529283"/>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0" dirty="0">
                <a:solidFill>
                  <a:schemeClr val="bg1"/>
                </a:solidFill>
                <a:latin typeface="Segoe UI" panose="020B0502040204020203" pitchFamily="34" charset="0"/>
                <a:ea typeface="Segoe UI Black" panose="020B0A02040204020203" pitchFamily="34" charset="0"/>
                <a:cs typeface="Segoe UI" panose="020B0502040204020203" pitchFamily="34" charset="0"/>
              </a:rPr>
              <a:t>#SPSBCN</a:t>
            </a:r>
            <a:endParaRPr lang="en-US" sz="6000" cap="none" dirty="0">
              <a:solidFill>
                <a:schemeClr val="bg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0" name="Text Placeholder 2"/>
          <p:cNvSpPr txBox="1">
            <a:spLocks/>
          </p:cNvSpPr>
          <p:nvPr/>
        </p:nvSpPr>
        <p:spPr>
          <a:xfrm>
            <a:off x="734212" y="3090066"/>
            <a:ext cx="3151988" cy="498598"/>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0"/>
              </a:spcBef>
              <a:spcAft>
                <a:spcPts val="0"/>
              </a:spcAft>
              <a:buClrTx/>
              <a:buSzPct val="80000"/>
              <a:buFont typeface="Arial" pitchFamily="34" charset="0"/>
              <a:buNone/>
              <a:tabLst/>
              <a:defRPr sz="2701" kern="1200" spc="-53" baseline="0">
                <a:gradFill>
                  <a:gsLst>
                    <a:gs pos="0">
                      <a:schemeClr val="bg1"/>
                    </a:gs>
                    <a:gs pos="100000">
                      <a:schemeClr val="bg1"/>
                    </a:gs>
                  </a:gsLst>
                  <a:lin ang="5400000" scaled="0"/>
                </a:gra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ca-ES" sz="5400" spc="-113" dirty="0" err="1">
                <a:ln w="3175">
                  <a:noFill/>
                </a:ln>
                <a:gradFill>
                  <a:gsLst>
                    <a:gs pos="1250">
                      <a:schemeClr val="bg1"/>
                    </a:gs>
                    <a:gs pos="100000">
                      <a:schemeClr val="bg1"/>
                    </a:gs>
                  </a:gsLst>
                  <a:lin ang="5400000" scaled="0"/>
                </a:gradFill>
                <a:cs typeface="Arial" charset="0"/>
              </a:rPr>
              <a:t>Questions</a:t>
            </a:r>
            <a:r>
              <a:rPr lang="ca-ES" sz="5400" dirty="0"/>
              <a:t>?</a:t>
            </a:r>
          </a:p>
          <a:p>
            <a:endParaRPr lang="ca-ES" sz="3200" dirty="0"/>
          </a:p>
          <a:p>
            <a:endParaRPr lang="ca-ES" sz="3200" dirty="0"/>
          </a:p>
          <a:p>
            <a:endParaRPr lang="ca-ES" sz="3200" dirty="0"/>
          </a:p>
        </p:txBody>
      </p:sp>
      <p:pic>
        <p:nvPicPr>
          <p:cNvPr id="3" name="Imagen 2">
            <a:extLst>
              <a:ext uri="{FF2B5EF4-FFF2-40B4-BE49-F238E27FC236}">
                <a16:creationId xmlns:a16="http://schemas.microsoft.com/office/drawing/2014/main" id="{C5E5860E-B972-47A0-9EF6-CD4887C67E30}"/>
              </a:ext>
            </a:extLst>
          </p:cNvPr>
          <p:cNvPicPr>
            <a:picLocks noChangeAspect="1"/>
          </p:cNvPicPr>
          <p:nvPr/>
        </p:nvPicPr>
        <p:blipFill>
          <a:blip r:embed="rId2"/>
          <a:stretch>
            <a:fillRect/>
          </a:stretch>
        </p:blipFill>
        <p:spPr>
          <a:xfrm>
            <a:off x="5490824" y="2082472"/>
            <a:ext cx="2843489" cy="2843489"/>
          </a:xfrm>
          <a:prstGeom prst="rect">
            <a:avLst/>
          </a:prstGeom>
        </p:spPr>
      </p:pic>
    </p:spTree>
    <p:extLst>
      <p:ext uri="{BB962C8B-B14F-4D97-AF65-F5344CB8AC3E}">
        <p14:creationId xmlns:p14="http://schemas.microsoft.com/office/powerpoint/2010/main" val="3847057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B46062DB-3E2B-4D6C-B959-EB8752333584}"/>
              </a:ext>
            </a:extLst>
          </p:cNvPr>
          <p:cNvSpPr/>
          <p:nvPr/>
        </p:nvSpPr>
        <p:spPr bwMode="auto">
          <a:xfrm>
            <a:off x="0" y="0"/>
            <a:ext cx="3596640" cy="225007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B9BF166C-36F8-484C-833B-150445124869}"/>
              </a:ext>
            </a:extLst>
          </p:cNvPr>
          <p:cNvSpPr/>
          <p:nvPr/>
        </p:nvSpPr>
        <p:spPr bwMode="auto">
          <a:xfrm>
            <a:off x="0" y="2087199"/>
            <a:ext cx="9144000" cy="225007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A person sitting at a table using a computer&#10;&#10;Description automatically generated">
            <a:extLst>
              <a:ext uri="{FF2B5EF4-FFF2-40B4-BE49-F238E27FC236}">
                <a16:creationId xmlns:a16="http://schemas.microsoft.com/office/drawing/2014/main" id="{47EFA2F3-709B-4AAB-BAA8-08AB3FC957DC}"/>
              </a:ext>
            </a:extLst>
          </p:cNvPr>
          <p:cNvPicPr>
            <a:picLocks noChangeAspect="1"/>
          </p:cNvPicPr>
          <p:nvPr/>
        </p:nvPicPr>
        <p:blipFill>
          <a:blip r:embed="rId2"/>
          <a:stretch>
            <a:fillRect/>
          </a:stretch>
        </p:blipFill>
        <p:spPr>
          <a:xfrm>
            <a:off x="21812" y="-8811"/>
            <a:ext cx="4435041" cy="4338627"/>
          </a:xfrm>
          <a:prstGeom prst="parallelogram">
            <a:avLst/>
          </a:prstGeom>
        </p:spPr>
      </p:pic>
      <p:sp>
        <p:nvSpPr>
          <p:cNvPr id="44" name="Marcador de texto 83">
            <a:extLst>
              <a:ext uri="{FF2B5EF4-FFF2-40B4-BE49-F238E27FC236}">
                <a16:creationId xmlns:a16="http://schemas.microsoft.com/office/drawing/2014/main" id="{5D7E4DE7-E452-4EEC-A1A1-CDDEF51B05B5}"/>
              </a:ext>
            </a:extLst>
          </p:cNvPr>
          <p:cNvSpPr txBox="1">
            <a:spLocks/>
          </p:cNvSpPr>
          <p:nvPr/>
        </p:nvSpPr>
        <p:spPr>
          <a:xfrm>
            <a:off x="4260238" y="3296072"/>
            <a:ext cx="4818224" cy="969108"/>
          </a:xfrm>
          <a:prstGeom prst="rect">
            <a:avLst/>
          </a:prstGeom>
        </p:spPr>
        <p:txBody>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r">
              <a:buNone/>
            </a:pPr>
            <a:r>
              <a:rPr lang="en-US" sz="1100" spc="300" dirty="0">
                <a:solidFill>
                  <a:schemeClr val="bg1"/>
                </a:solidFill>
                <a:latin typeface="Segoe UI Light" panose="020B0502040204020203" pitchFamily="34" charset="0"/>
                <a:cs typeface="Segoe UI Light" panose="020B0502040204020203" pitchFamily="34" charset="0"/>
              </a:rPr>
              <a:t>MS Office Development MVP. About 20 years of experience working with Microsoft Technologies. MS Certified specialist in Developing Azure and SharePoint MCPD. Passionate about technology, blogger, technical writer and MS community active member.</a:t>
            </a:r>
            <a:endParaRPr lang="es-ES" sz="1100" spc="300" dirty="0">
              <a:solidFill>
                <a:schemeClr val="bg1"/>
              </a:solidFill>
              <a:latin typeface="Segoe UI Light" panose="020B0502040204020203" pitchFamily="34" charset="0"/>
              <a:cs typeface="Segoe UI Light" panose="020B0502040204020203" pitchFamily="34" charset="0"/>
            </a:endParaRPr>
          </a:p>
        </p:txBody>
      </p:sp>
      <p:pic>
        <p:nvPicPr>
          <p:cNvPr id="51" name="Picture 50">
            <a:extLst>
              <a:ext uri="{FF2B5EF4-FFF2-40B4-BE49-F238E27FC236}">
                <a16:creationId xmlns:a16="http://schemas.microsoft.com/office/drawing/2014/main" id="{5DF5AC80-2050-4ED5-8115-054FD9C7E387}"/>
              </a:ext>
            </a:extLst>
          </p:cNvPr>
          <p:cNvPicPr>
            <a:picLocks noChangeAspect="1"/>
          </p:cNvPicPr>
          <p:nvPr/>
        </p:nvPicPr>
        <p:blipFill>
          <a:blip r:embed="rId3"/>
          <a:stretch>
            <a:fillRect/>
          </a:stretch>
        </p:blipFill>
        <p:spPr>
          <a:xfrm>
            <a:off x="6842457" y="614335"/>
            <a:ext cx="2301543" cy="923546"/>
          </a:xfrm>
          <a:prstGeom prst="rect">
            <a:avLst/>
          </a:prstGeom>
        </p:spPr>
      </p:pic>
      <p:sp>
        <p:nvSpPr>
          <p:cNvPr id="52" name="Marcador de texto 83">
            <a:extLst>
              <a:ext uri="{FF2B5EF4-FFF2-40B4-BE49-F238E27FC236}">
                <a16:creationId xmlns:a16="http://schemas.microsoft.com/office/drawing/2014/main" id="{63308AF4-2E26-48E7-9DCF-A6C79142352E}"/>
              </a:ext>
            </a:extLst>
          </p:cNvPr>
          <p:cNvSpPr txBox="1">
            <a:spLocks/>
          </p:cNvSpPr>
          <p:nvPr/>
        </p:nvSpPr>
        <p:spPr>
          <a:xfrm>
            <a:off x="4054842" y="2167114"/>
            <a:ext cx="5023619" cy="923545"/>
          </a:xfrm>
          <a:prstGeom prst="rect">
            <a:avLst/>
          </a:prstGeom>
        </p:spPr>
        <p:txBody>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r">
              <a:buNone/>
            </a:pPr>
            <a:r>
              <a:rPr lang="en-US" sz="4400" b="1" spc="300" dirty="0">
                <a:solidFill>
                  <a:schemeClr val="bg1"/>
                </a:solidFill>
                <a:latin typeface="Eras Light ITC" panose="020B0402030504020804" pitchFamily="34" charset="0"/>
                <a:ea typeface="Segoe UI Black" panose="020B0A02040204020203" pitchFamily="34" charset="0"/>
                <a:cs typeface="Segoe UI Light" panose="020B0502040204020203" pitchFamily="34" charset="0"/>
              </a:rPr>
              <a:t>Luis Mañez</a:t>
            </a:r>
            <a:endParaRPr lang="es-ES" sz="4400" b="1" spc="300" dirty="0">
              <a:solidFill>
                <a:schemeClr val="bg1"/>
              </a:solidFill>
              <a:latin typeface="Eras Light ITC" panose="020B0402030504020804" pitchFamily="34" charset="0"/>
              <a:ea typeface="Segoe UI Black" panose="020B0A02040204020203" pitchFamily="34" charset="0"/>
              <a:cs typeface="Segoe UI Light" panose="020B0502040204020203" pitchFamily="34" charset="0"/>
            </a:endParaRPr>
          </a:p>
        </p:txBody>
      </p:sp>
      <p:grpSp>
        <p:nvGrpSpPr>
          <p:cNvPr id="65" name="Group 64">
            <a:extLst>
              <a:ext uri="{FF2B5EF4-FFF2-40B4-BE49-F238E27FC236}">
                <a16:creationId xmlns:a16="http://schemas.microsoft.com/office/drawing/2014/main" id="{E4CDB15D-1A7C-4E11-B9D1-F15EECAF06F8}"/>
              </a:ext>
            </a:extLst>
          </p:cNvPr>
          <p:cNvGrpSpPr/>
          <p:nvPr/>
        </p:nvGrpSpPr>
        <p:grpSpPr>
          <a:xfrm>
            <a:off x="541333" y="5818392"/>
            <a:ext cx="2188420" cy="760705"/>
            <a:chOff x="1312797" y="5825848"/>
            <a:chExt cx="2188420" cy="760705"/>
          </a:xfrm>
        </p:grpSpPr>
        <p:pic>
          <p:nvPicPr>
            <p:cNvPr id="25" name="Graphic 24">
              <a:extLst>
                <a:ext uri="{FF2B5EF4-FFF2-40B4-BE49-F238E27FC236}">
                  <a16:creationId xmlns:a16="http://schemas.microsoft.com/office/drawing/2014/main" id="{3A2FDDA2-4BD2-4E32-B551-2326BF0303F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68882" y="5825848"/>
              <a:ext cx="476250" cy="476250"/>
            </a:xfrm>
            <a:prstGeom prst="rect">
              <a:avLst/>
            </a:prstGeom>
          </p:spPr>
        </p:pic>
        <p:sp>
          <p:nvSpPr>
            <p:cNvPr id="55" name="Rectangle 54">
              <a:extLst>
                <a:ext uri="{FF2B5EF4-FFF2-40B4-BE49-F238E27FC236}">
                  <a16:creationId xmlns:a16="http://schemas.microsoft.com/office/drawing/2014/main" id="{3FA2C109-5284-40D5-BB2C-38A33F3079CE}"/>
                </a:ext>
              </a:extLst>
            </p:cNvPr>
            <p:cNvSpPr/>
            <p:nvPr/>
          </p:nvSpPr>
          <p:spPr>
            <a:xfrm>
              <a:off x="1312797" y="6309554"/>
              <a:ext cx="2188420" cy="276999"/>
            </a:xfrm>
            <a:prstGeom prst="rect">
              <a:avLst/>
            </a:prstGeom>
          </p:spPr>
          <p:txBody>
            <a:bodyPr wrap="none">
              <a:spAutoFit/>
            </a:bodyPr>
            <a:lstStyle/>
            <a:p>
              <a:r>
                <a:rPr lang="en-US" sz="1200" dirty="0"/>
                <a:t>https://github.com/luismanez</a:t>
              </a:r>
            </a:p>
          </p:txBody>
        </p:sp>
      </p:grpSp>
      <p:grpSp>
        <p:nvGrpSpPr>
          <p:cNvPr id="66" name="Group 65">
            <a:extLst>
              <a:ext uri="{FF2B5EF4-FFF2-40B4-BE49-F238E27FC236}">
                <a16:creationId xmlns:a16="http://schemas.microsoft.com/office/drawing/2014/main" id="{F5787A8D-2DEA-4C1C-9F44-AAAF1C123293}"/>
              </a:ext>
            </a:extLst>
          </p:cNvPr>
          <p:cNvGrpSpPr/>
          <p:nvPr/>
        </p:nvGrpSpPr>
        <p:grpSpPr>
          <a:xfrm>
            <a:off x="4131884" y="5829736"/>
            <a:ext cx="1005403" cy="753249"/>
            <a:chOff x="4155577" y="5833304"/>
            <a:chExt cx="1005403" cy="753249"/>
          </a:xfrm>
        </p:grpSpPr>
        <p:pic>
          <p:nvPicPr>
            <p:cNvPr id="17" name="Graphic 16">
              <a:extLst>
                <a:ext uri="{FF2B5EF4-FFF2-40B4-BE49-F238E27FC236}">
                  <a16:creationId xmlns:a16="http://schemas.microsoft.com/office/drawing/2014/main" id="{B8EACDDF-5E2A-42C5-B7A2-2888ADB7AB9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20153" y="5833304"/>
              <a:ext cx="476250" cy="476250"/>
            </a:xfrm>
            <a:prstGeom prst="rect">
              <a:avLst/>
            </a:prstGeom>
          </p:spPr>
        </p:pic>
        <p:sp>
          <p:nvSpPr>
            <p:cNvPr id="58" name="Rectangle 57">
              <a:extLst>
                <a:ext uri="{FF2B5EF4-FFF2-40B4-BE49-F238E27FC236}">
                  <a16:creationId xmlns:a16="http://schemas.microsoft.com/office/drawing/2014/main" id="{C6FF917B-CBBB-4927-85C4-7686F5A46301}"/>
                </a:ext>
              </a:extLst>
            </p:cNvPr>
            <p:cNvSpPr/>
            <p:nvPr/>
          </p:nvSpPr>
          <p:spPr>
            <a:xfrm>
              <a:off x="4155577" y="6309554"/>
              <a:ext cx="1005403" cy="276999"/>
            </a:xfrm>
            <a:prstGeom prst="rect">
              <a:avLst/>
            </a:prstGeom>
          </p:spPr>
          <p:txBody>
            <a:bodyPr wrap="none">
              <a:spAutoFit/>
            </a:bodyPr>
            <a:lstStyle/>
            <a:p>
              <a:r>
                <a:rPr lang="en-US" sz="1200" dirty="0"/>
                <a:t>@</a:t>
              </a:r>
              <a:r>
                <a:rPr lang="en-US" sz="1200" dirty="0" err="1"/>
                <a:t>luismanez</a:t>
              </a:r>
              <a:endParaRPr lang="en-US" sz="1200" dirty="0"/>
            </a:p>
          </p:txBody>
        </p:sp>
      </p:grpSp>
      <p:grpSp>
        <p:nvGrpSpPr>
          <p:cNvPr id="67" name="Group 66">
            <a:extLst>
              <a:ext uri="{FF2B5EF4-FFF2-40B4-BE49-F238E27FC236}">
                <a16:creationId xmlns:a16="http://schemas.microsoft.com/office/drawing/2014/main" id="{8A10564C-EE46-40CB-BBFD-D567CCAB4F66}"/>
              </a:ext>
            </a:extLst>
          </p:cNvPr>
          <p:cNvGrpSpPr/>
          <p:nvPr/>
        </p:nvGrpSpPr>
        <p:grpSpPr>
          <a:xfrm>
            <a:off x="6447022" y="5829736"/>
            <a:ext cx="2373214" cy="745793"/>
            <a:chOff x="5559632" y="5833304"/>
            <a:chExt cx="2373214" cy="745793"/>
          </a:xfrm>
        </p:grpSpPr>
        <p:pic>
          <p:nvPicPr>
            <p:cNvPr id="15" name="Graphic 14">
              <a:extLst>
                <a:ext uri="{FF2B5EF4-FFF2-40B4-BE49-F238E27FC236}">
                  <a16:creationId xmlns:a16="http://schemas.microsoft.com/office/drawing/2014/main" id="{75728C5C-13B0-4E2F-93C9-551D778115F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08114" y="5833304"/>
              <a:ext cx="476250" cy="476250"/>
            </a:xfrm>
            <a:prstGeom prst="rect">
              <a:avLst/>
            </a:prstGeom>
          </p:spPr>
        </p:pic>
        <p:sp>
          <p:nvSpPr>
            <p:cNvPr id="61" name="Rectangle 60">
              <a:extLst>
                <a:ext uri="{FF2B5EF4-FFF2-40B4-BE49-F238E27FC236}">
                  <a16:creationId xmlns:a16="http://schemas.microsoft.com/office/drawing/2014/main" id="{AC75AFF1-747B-4309-8784-5A014A9E5304}"/>
                </a:ext>
              </a:extLst>
            </p:cNvPr>
            <p:cNvSpPr/>
            <p:nvPr/>
          </p:nvSpPr>
          <p:spPr>
            <a:xfrm>
              <a:off x="5559632" y="6302098"/>
              <a:ext cx="2373214" cy="276999"/>
            </a:xfrm>
            <a:prstGeom prst="rect">
              <a:avLst/>
            </a:prstGeom>
          </p:spPr>
          <p:txBody>
            <a:bodyPr wrap="none">
              <a:spAutoFit/>
            </a:bodyPr>
            <a:lstStyle/>
            <a:p>
              <a:r>
                <a:rPr lang="en-US" sz="1200" dirty="0"/>
                <a:t>www.linkedin.com/in/luismanez/</a:t>
              </a:r>
            </a:p>
          </p:txBody>
        </p:sp>
      </p:grpSp>
      <p:sp>
        <p:nvSpPr>
          <p:cNvPr id="69" name="Marcador de texto 83">
            <a:extLst>
              <a:ext uri="{FF2B5EF4-FFF2-40B4-BE49-F238E27FC236}">
                <a16:creationId xmlns:a16="http://schemas.microsoft.com/office/drawing/2014/main" id="{95A55859-7BB8-4268-BDC1-AE346958BC66}"/>
              </a:ext>
            </a:extLst>
          </p:cNvPr>
          <p:cNvSpPr txBox="1">
            <a:spLocks/>
          </p:cNvSpPr>
          <p:nvPr/>
        </p:nvSpPr>
        <p:spPr>
          <a:xfrm>
            <a:off x="5086773" y="2869939"/>
            <a:ext cx="3991689" cy="397090"/>
          </a:xfrm>
          <a:prstGeom prst="rect">
            <a:avLst/>
          </a:prstGeom>
        </p:spPr>
        <p:txBody>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r">
              <a:buNone/>
            </a:pPr>
            <a:r>
              <a:rPr lang="es-ES" sz="1400" b="1" spc="300" dirty="0">
                <a:solidFill>
                  <a:schemeClr val="bg1"/>
                </a:solidFill>
                <a:latin typeface="Segoe UI Light" panose="020B0502040204020203" pitchFamily="34" charset="0"/>
                <a:cs typeface="Segoe UI Light" panose="020B0502040204020203" pitchFamily="34" charset="0"/>
              </a:rPr>
              <a:t>ClearPeople LTD - Cloud Architect</a:t>
            </a:r>
          </a:p>
        </p:txBody>
      </p:sp>
    </p:spTree>
    <p:extLst>
      <p:ext uri="{BB962C8B-B14F-4D97-AF65-F5344CB8AC3E}">
        <p14:creationId xmlns:p14="http://schemas.microsoft.com/office/powerpoint/2010/main" val="4058813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675832" y="5939483"/>
            <a:ext cx="1177459" cy="755089"/>
          </a:xfrm>
          <a:prstGeom prst="rect">
            <a:avLst/>
          </a:prstGeom>
        </p:spPr>
      </p:pic>
      <p:pic>
        <p:nvPicPr>
          <p:cNvPr id="13" name="Picture 12"/>
          <p:cNvPicPr>
            <a:picLocks noChangeAspect="1"/>
          </p:cNvPicPr>
          <p:nvPr/>
        </p:nvPicPr>
        <p:blipFill>
          <a:blip r:embed="rId4"/>
          <a:stretch>
            <a:fillRect/>
          </a:stretch>
        </p:blipFill>
        <p:spPr>
          <a:xfrm>
            <a:off x="6718700" y="2196654"/>
            <a:ext cx="1761277" cy="679853"/>
          </a:xfrm>
          <a:prstGeom prst="rect">
            <a:avLst/>
          </a:prstGeom>
        </p:spPr>
      </p:pic>
      <p:sp>
        <p:nvSpPr>
          <p:cNvPr id="14" name="TextBox 13"/>
          <p:cNvSpPr txBox="1"/>
          <p:nvPr/>
        </p:nvSpPr>
        <p:spPr>
          <a:xfrm>
            <a:off x="203156" y="3561446"/>
            <a:ext cx="872834" cy="307777"/>
          </a:xfrm>
          <a:prstGeom prst="rect">
            <a:avLst/>
          </a:prstGeom>
          <a:noFill/>
        </p:spPr>
        <p:txBody>
          <a:bodyPr wrap="square" lIns="0" tIns="0" rIns="0" bIns="0" rtlCol="0">
            <a:spAutoFit/>
          </a:bodyPr>
          <a:lstStyle/>
          <a:p>
            <a:r>
              <a:rPr lang="ca-ES" sz="2000" spc="-70" dirty="0" err="1">
                <a:solidFill>
                  <a:schemeClr val="bg1">
                    <a:lumMod val="75000"/>
                  </a:schemeClr>
                </a:solidFill>
              </a:rPr>
              <a:t>Silver</a:t>
            </a:r>
            <a:endParaRPr lang="es-ES" sz="2000" spc="-70" dirty="0">
              <a:solidFill>
                <a:schemeClr val="bg1">
                  <a:lumMod val="75000"/>
                </a:schemeClr>
              </a:solidFill>
            </a:endParaRPr>
          </a:p>
        </p:txBody>
      </p:sp>
      <p:sp>
        <p:nvSpPr>
          <p:cNvPr id="24" name="TextBox 23"/>
          <p:cNvSpPr txBox="1"/>
          <p:nvPr/>
        </p:nvSpPr>
        <p:spPr>
          <a:xfrm>
            <a:off x="183880" y="1445111"/>
            <a:ext cx="872834" cy="307777"/>
          </a:xfrm>
          <a:prstGeom prst="rect">
            <a:avLst/>
          </a:prstGeom>
          <a:noFill/>
        </p:spPr>
        <p:txBody>
          <a:bodyPr wrap="square" lIns="0" tIns="0" rIns="0" bIns="0" rtlCol="0">
            <a:spAutoFit/>
          </a:bodyPr>
          <a:lstStyle/>
          <a:p>
            <a:r>
              <a:rPr lang="ca-ES" sz="2000" spc="-70" dirty="0" err="1">
                <a:solidFill>
                  <a:schemeClr val="bg1">
                    <a:lumMod val="75000"/>
                  </a:schemeClr>
                </a:solidFill>
              </a:rPr>
              <a:t>Gold</a:t>
            </a:r>
            <a:endParaRPr lang="es-ES" sz="2000" spc="-70" dirty="0">
              <a:solidFill>
                <a:schemeClr val="bg1">
                  <a:lumMod val="75000"/>
                </a:schemeClr>
              </a:solidFill>
            </a:endParaRPr>
          </a:p>
        </p:txBody>
      </p:sp>
      <p:sp>
        <p:nvSpPr>
          <p:cNvPr id="26" name="TextBox 25"/>
          <p:cNvSpPr txBox="1"/>
          <p:nvPr/>
        </p:nvSpPr>
        <p:spPr>
          <a:xfrm>
            <a:off x="239606" y="5447958"/>
            <a:ext cx="1296381" cy="307777"/>
          </a:xfrm>
          <a:prstGeom prst="rect">
            <a:avLst/>
          </a:prstGeom>
          <a:noFill/>
        </p:spPr>
        <p:txBody>
          <a:bodyPr wrap="square" lIns="0" tIns="0" rIns="0" bIns="0" rtlCol="0">
            <a:spAutoFit/>
          </a:bodyPr>
          <a:lstStyle/>
          <a:p>
            <a:r>
              <a:rPr lang="ca-ES" sz="2000" spc="-70" dirty="0" err="1">
                <a:solidFill>
                  <a:schemeClr val="bg1">
                    <a:lumMod val="75000"/>
                  </a:schemeClr>
                </a:solidFill>
              </a:rPr>
              <a:t>Raffle</a:t>
            </a:r>
            <a:endParaRPr lang="es-ES" sz="2000" spc="-70" dirty="0">
              <a:solidFill>
                <a:schemeClr val="bg1">
                  <a:lumMod val="75000"/>
                </a:schemeClr>
              </a:solidFill>
            </a:endParaRPr>
          </a:p>
        </p:txBody>
      </p:sp>
      <p:sp>
        <p:nvSpPr>
          <p:cNvPr id="27" name="TextBox 26"/>
          <p:cNvSpPr txBox="1"/>
          <p:nvPr/>
        </p:nvSpPr>
        <p:spPr>
          <a:xfrm>
            <a:off x="5736790" y="5519724"/>
            <a:ext cx="2066923" cy="276999"/>
          </a:xfrm>
          <a:prstGeom prst="rect">
            <a:avLst/>
          </a:prstGeom>
          <a:noFill/>
        </p:spPr>
        <p:txBody>
          <a:bodyPr wrap="square" lIns="0" tIns="0" rIns="0" bIns="0" rtlCol="0">
            <a:spAutoFit/>
          </a:bodyPr>
          <a:lstStyle/>
          <a:p>
            <a:r>
              <a:rPr lang="ca-ES" spc="-70" dirty="0" err="1">
                <a:solidFill>
                  <a:schemeClr val="bg1">
                    <a:lumMod val="75000"/>
                  </a:schemeClr>
                </a:solidFill>
              </a:rPr>
              <a:t>Organized</a:t>
            </a:r>
            <a:r>
              <a:rPr lang="ca-ES" spc="-70" dirty="0">
                <a:solidFill>
                  <a:schemeClr val="bg1">
                    <a:lumMod val="75000"/>
                  </a:schemeClr>
                </a:solidFill>
              </a:rPr>
              <a:t> </a:t>
            </a:r>
            <a:r>
              <a:rPr lang="ca-ES" spc="-70" dirty="0" err="1">
                <a:solidFill>
                  <a:schemeClr val="bg1">
                    <a:lumMod val="75000"/>
                  </a:schemeClr>
                </a:solidFill>
              </a:rPr>
              <a:t>by</a:t>
            </a:r>
            <a:endParaRPr lang="es-ES" spc="-70" dirty="0">
              <a:solidFill>
                <a:schemeClr val="bg1">
                  <a:lumMod val="75000"/>
                </a:schemeClr>
              </a:solidFill>
            </a:endParaRPr>
          </a:p>
        </p:txBody>
      </p:sp>
      <p:pic>
        <p:nvPicPr>
          <p:cNvPr id="10" name="Picture 9"/>
          <p:cNvPicPr>
            <a:picLocks noChangeAspect="1"/>
          </p:cNvPicPr>
          <p:nvPr/>
        </p:nvPicPr>
        <p:blipFill>
          <a:blip r:embed="rId5"/>
          <a:stretch>
            <a:fillRect/>
          </a:stretch>
        </p:blipFill>
        <p:spPr>
          <a:xfrm>
            <a:off x="2248751" y="73967"/>
            <a:ext cx="4813231" cy="1241898"/>
          </a:xfrm>
          <a:prstGeom prst="rect">
            <a:avLst/>
          </a:prstGeom>
        </p:spPr>
      </p:pic>
      <p:pic>
        <p:nvPicPr>
          <p:cNvPr id="1034" name="Picture 10" descr="http://www.ncconsulting.com/wp-content/uploads/raona_logo.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1014" y="4066525"/>
            <a:ext cx="1970219" cy="98511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7"/>
          <a:stretch>
            <a:fillRect/>
          </a:stretch>
        </p:blipFill>
        <p:spPr>
          <a:xfrm>
            <a:off x="111305" y="5807534"/>
            <a:ext cx="1619913" cy="883917"/>
          </a:xfrm>
          <a:prstGeom prst="rect">
            <a:avLst/>
          </a:prstGeom>
        </p:spPr>
      </p:pic>
      <p:pic>
        <p:nvPicPr>
          <p:cNvPr id="8" name="Picture 7"/>
          <p:cNvPicPr>
            <a:picLocks noChangeAspect="1"/>
          </p:cNvPicPr>
          <p:nvPr/>
        </p:nvPicPr>
        <p:blipFill>
          <a:blip r:embed="rId8"/>
          <a:stretch>
            <a:fillRect/>
          </a:stretch>
        </p:blipFill>
        <p:spPr>
          <a:xfrm>
            <a:off x="1812988" y="5939483"/>
            <a:ext cx="1021006" cy="664574"/>
          </a:xfrm>
          <a:prstGeom prst="rect">
            <a:avLst/>
          </a:prstGeom>
        </p:spPr>
      </p:pic>
      <p:sp>
        <p:nvSpPr>
          <p:cNvPr id="25" name="TextBox 24">
            <a:extLst>
              <a:ext uri="{FF2B5EF4-FFF2-40B4-BE49-F238E27FC236}">
                <a16:creationId xmlns:a16="http://schemas.microsoft.com/office/drawing/2014/main" id="{F9E7D384-9999-42A8-9217-FC9F27AC33B9}"/>
              </a:ext>
            </a:extLst>
          </p:cNvPr>
          <p:cNvSpPr txBox="1"/>
          <p:nvPr/>
        </p:nvSpPr>
        <p:spPr>
          <a:xfrm>
            <a:off x="83318" y="331749"/>
            <a:ext cx="1352436" cy="307777"/>
          </a:xfrm>
          <a:prstGeom prst="rect">
            <a:avLst/>
          </a:prstGeom>
          <a:noFill/>
        </p:spPr>
        <p:txBody>
          <a:bodyPr wrap="square" lIns="0" tIns="0" rIns="0" bIns="0" rtlCol="0">
            <a:spAutoFit/>
          </a:bodyPr>
          <a:lstStyle/>
          <a:p>
            <a:r>
              <a:rPr lang="ca-ES" sz="2000" spc="-70" dirty="0" err="1">
                <a:solidFill>
                  <a:schemeClr val="bg1">
                    <a:lumMod val="75000"/>
                  </a:schemeClr>
                </a:solidFill>
              </a:rPr>
              <a:t>Platinum</a:t>
            </a:r>
            <a:endParaRPr lang="es-ES" sz="2000" spc="-70" dirty="0">
              <a:solidFill>
                <a:schemeClr val="bg1">
                  <a:lumMod val="75000"/>
                </a:schemeClr>
              </a:solidFill>
            </a:endParaRPr>
          </a:p>
        </p:txBody>
      </p:sp>
      <p:pic>
        <p:nvPicPr>
          <p:cNvPr id="18" name="Picture 17" descr="A close up of a logo&#10;&#10;Description generated with very high confidence">
            <a:extLst>
              <a:ext uri="{FF2B5EF4-FFF2-40B4-BE49-F238E27FC236}">
                <a16:creationId xmlns:a16="http://schemas.microsoft.com/office/drawing/2014/main" id="{D16DC787-3770-4044-AE69-F449C5858B31}"/>
              </a:ext>
            </a:extLst>
          </p:cNvPr>
          <p:cNvPicPr>
            <a:picLocks noChangeAspect="1"/>
          </p:cNvPicPr>
          <p:nvPr/>
        </p:nvPicPr>
        <p:blipFill>
          <a:blip r:embed="rId9"/>
          <a:stretch>
            <a:fillRect/>
          </a:stretch>
        </p:blipFill>
        <p:spPr>
          <a:xfrm>
            <a:off x="503451" y="2012779"/>
            <a:ext cx="2182774" cy="1091387"/>
          </a:xfrm>
          <a:prstGeom prst="rect">
            <a:avLst/>
          </a:prstGeom>
        </p:spPr>
      </p:pic>
      <p:pic>
        <p:nvPicPr>
          <p:cNvPr id="30" name="Picture 29">
            <a:extLst>
              <a:ext uri="{FF2B5EF4-FFF2-40B4-BE49-F238E27FC236}">
                <a16:creationId xmlns:a16="http://schemas.microsoft.com/office/drawing/2014/main" id="{5E26A6B9-68B4-4894-B736-01C8AB07B2E6}"/>
              </a:ext>
            </a:extLst>
          </p:cNvPr>
          <p:cNvPicPr>
            <a:picLocks noChangeAspect="1"/>
          </p:cNvPicPr>
          <p:nvPr/>
        </p:nvPicPr>
        <p:blipFill>
          <a:blip r:embed="rId10"/>
          <a:stretch>
            <a:fillRect/>
          </a:stretch>
        </p:blipFill>
        <p:spPr>
          <a:xfrm>
            <a:off x="4895301" y="4029059"/>
            <a:ext cx="1925209" cy="962605"/>
          </a:xfrm>
          <a:prstGeom prst="rect">
            <a:avLst/>
          </a:prstGeom>
        </p:spPr>
      </p:pic>
      <p:pic>
        <p:nvPicPr>
          <p:cNvPr id="4" name="Picture 3" descr="A close up of a logo&#10;&#10;Description automatically generated">
            <a:extLst>
              <a:ext uri="{FF2B5EF4-FFF2-40B4-BE49-F238E27FC236}">
                <a16:creationId xmlns:a16="http://schemas.microsoft.com/office/drawing/2014/main" id="{B85A61F1-957E-4460-ABBE-A1EB98849323}"/>
              </a:ext>
            </a:extLst>
          </p:cNvPr>
          <p:cNvPicPr>
            <a:picLocks noChangeAspect="1"/>
          </p:cNvPicPr>
          <p:nvPr/>
        </p:nvPicPr>
        <p:blipFill>
          <a:blip r:embed="rId11"/>
          <a:stretch>
            <a:fillRect/>
          </a:stretch>
        </p:blipFill>
        <p:spPr>
          <a:xfrm>
            <a:off x="5671791" y="5996480"/>
            <a:ext cx="1834410" cy="576727"/>
          </a:xfrm>
          <a:prstGeom prst="rect">
            <a:avLst/>
          </a:prstGeom>
        </p:spPr>
      </p:pic>
      <p:pic>
        <p:nvPicPr>
          <p:cNvPr id="5" name="Picture 2" descr="See the source image">
            <a:extLst>
              <a:ext uri="{FF2B5EF4-FFF2-40B4-BE49-F238E27FC236}">
                <a16:creationId xmlns:a16="http://schemas.microsoft.com/office/drawing/2014/main" id="{303DDCF5-DE8D-4403-8DCA-0F5D8EAEA69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71750" y="2021380"/>
            <a:ext cx="2278966" cy="7596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 up of a logo&#10;&#10;Description automatically generated">
            <a:extLst>
              <a:ext uri="{FF2B5EF4-FFF2-40B4-BE49-F238E27FC236}">
                <a16:creationId xmlns:a16="http://schemas.microsoft.com/office/drawing/2014/main" id="{DEFF9F78-6478-4734-B54F-21A1CD924D3F}"/>
              </a:ext>
            </a:extLst>
          </p:cNvPr>
          <p:cNvPicPr>
            <a:picLocks noChangeAspect="1"/>
          </p:cNvPicPr>
          <p:nvPr/>
        </p:nvPicPr>
        <p:blipFill>
          <a:blip r:embed="rId13"/>
          <a:stretch>
            <a:fillRect/>
          </a:stretch>
        </p:blipFill>
        <p:spPr>
          <a:xfrm>
            <a:off x="548141" y="4066525"/>
            <a:ext cx="1775350" cy="887675"/>
          </a:xfrm>
          <a:prstGeom prst="rect">
            <a:avLst/>
          </a:prstGeom>
        </p:spPr>
      </p:pic>
      <p:pic>
        <p:nvPicPr>
          <p:cNvPr id="1027" name="6C577BC1-16B5-47E7-AF03-B99BE642154A" descr="Image">
            <a:extLst>
              <a:ext uri="{FF2B5EF4-FFF2-40B4-BE49-F238E27FC236}">
                <a16:creationId xmlns:a16="http://schemas.microsoft.com/office/drawing/2014/main" id="{49809756-7F33-43A6-ACE4-179D9F75FE5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61982" y="3988422"/>
            <a:ext cx="1842478" cy="1036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A close up of a sign&#10;&#10;Description automatically generated">
            <a:extLst>
              <a:ext uri="{FF2B5EF4-FFF2-40B4-BE49-F238E27FC236}">
                <a16:creationId xmlns:a16="http://schemas.microsoft.com/office/drawing/2014/main" id="{3B9C1CEB-4782-4BDB-8ED2-99560FF37104}"/>
              </a:ext>
            </a:extLst>
          </p:cNvPr>
          <p:cNvPicPr>
            <a:picLocks noChangeAspect="1"/>
          </p:cNvPicPr>
          <p:nvPr/>
        </p:nvPicPr>
        <p:blipFill>
          <a:blip r:embed="rId15"/>
          <a:stretch>
            <a:fillRect/>
          </a:stretch>
        </p:blipFill>
        <p:spPr>
          <a:xfrm>
            <a:off x="3089467" y="5670261"/>
            <a:ext cx="949063" cy="1098452"/>
          </a:xfrm>
          <a:prstGeom prst="rect">
            <a:avLst/>
          </a:prstGeom>
        </p:spPr>
      </p:pic>
      <p:pic>
        <p:nvPicPr>
          <p:cNvPr id="17" name="Picture 16" descr="A close up of a logo&#10;&#10;Description automatically generated">
            <a:extLst>
              <a:ext uri="{FF2B5EF4-FFF2-40B4-BE49-F238E27FC236}">
                <a16:creationId xmlns:a16="http://schemas.microsoft.com/office/drawing/2014/main" id="{5971A4AA-C3ED-459C-AC22-C2B22BBD48E7}"/>
              </a:ext>
            </a:extLst>
          </p:cNvPr>
          <p:cNvPicPr>
            <a:picLocks noChangeAspect="1"/>
          </p:cNvPicPr>
          <p:nvPr/>
        </p:nvPicPr>
        <p:blipFill>
          <a:blip r:embed="rId16"/>
          <a:stretch>
            <a:fillRect/>
          </a:stretch>
        </p:blipFill>
        <p:spPr>
          <a:xfrm>
            <a:off x="4094723" y="5648094"/>
            <a:ext cx="1078566" cy="1078566"/>
          </a:xfrm>
          <a:prstGeom prst="rect">
            <a:avLst/>
          </a:prstGeom>
        </p:spPr>
      </p:pic>
    </p:spTree>
    <p:extLst>
      <p:ext uri="{BB962C8B-B14F-4D97-AF65-F5344CB8AC3E}">
        <p14:creationId xmlns:p14="http://schemas.microsoft.com/office/powerpoint/2010/main" val="3664030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88FD0-5316-4B91-BE8B-C45552BE0FA4}"/>
              </a:ext>
            </a:extLst>
          </p:cNvPr>
          <p:cNvSpPr>
            <a:spLocks noGrp="1"/>
          </p:cNvSpPr>
          <p:nvPr>
            <p:ph type="title"/>
          </p:nvPr>
        </p:nvSpPr>
        <p:spPr/>
        <p:txBody>
          <a:bodyPr/>
          <a:lstStyle/>
          <a:p>
            <a:r>
              <a:rPr lang="es-ES" sz="5400" dirty="0"/>
              <a:t>Dependency Inversion Principle</a:t>
            </a:r>
            <a:endParaRPr lang="en-US" sz="5400" dirty="0"/>
          </a:p>
        </p:txBody>
      </p:sp>
    </p:spTree>
    <p:extLst>
      <p:ext uri="{BB962C8B-B14F-4D97-AF65-F5344CB8AC3E}">
        <p14:creationId xmlns:p14="http://schemas.microsoft.com/office/powerpoint/2010/main" val="2716185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8FF78FE3-6526-4676-8AE4-0D9B9E87804C}"/>
              </a:ext>
            </a:extLst>
          </p:cNvPr>
          <p:cNvSpPr/>
          <p:nvPr/>
        </p:nvSpPr>
        <p:spPr bwMode="auto">
          <a:xfrm>
            <a:off x="0" y="2353878"/>
            <a:ext cx="9144000" cy="2212893"/>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FA8CE91D-C2A9-454F-BDE5-188F22A840BA}"/>
              </a:ext>
            </a:extLst>
          </p:cNvPr>
          <p:cNvSpPr/>
          <p:nvPr/>
        </p:nvSpPr>
        <p:spPr>
          <a:xfrm>
            <a:off x="2286000" y="2690336"/>
            <a:ext cx="4572000" cy="369332"/>
          </a:xfrm>
          <a:prstGeom prst="rect">
            <a:avLst/>
          </a:prstGeom>
        </p:spPr>
        <p:txBody>
          <a:bodyPr>
            <a:spAutoFit/>
          </a:bodyPr>
          <a:lstStyle/>
          <a:p>
            <a:pPr lvl="0" defTabSz="914400" eaLnBrk="0" fontAlgn="base" hangingPunct="0">
              <a:spcBef>
                <a:spcPct val="0"/>
              </a:spcBef>
              <a:spcAft>
                <a:spcPct val="0"/>
              </a:spcAft>
            </a:pPr>
            <a:endParaRPr lang="en-US" altLang="en-US" dirty="0"/>
          </a:p>
        </p:txBody>
      </p:sp>
      <p:sp>
        <p:nvSpPr>
          <p:cNvPr id="6" name="Rectangle 5">
            <a:extLst>
              <a:ext uri="{FF2B5EF4-FFF2-40B4-BE49-F238E27FC236}">
                <a16:creationId xmlns:a16="http://schemas.microsoft.com/office/drawing/2014/main" id="{B198CCBA-F7CA-4A01-B3EF-1FCC068A00F9}"/>
              </a:ext>
            </a:extLst>
          </p:cNvPr>
          <p:cNvSpPr/>
          <p:nvPr/>
        </p:nvSpPr>
        <p:spPr>
          <a:xfrm>
            <a:off x="2970107" y="2812137"/>
            <a:ext cx="4572000" cy="1477328"/>
          </a:xfrm>
          <a:prstGeom prst="rect">
            <a:avLst/>
          </a:prstGeom>
        </p:spPr>
        <p:txBody>
          <a:bodyPr>
            <a:spAutoFit/>
          </a:bodyPr>
          <a:lstStyle/>
          <a:p>
            <a:r>
              <a:rPr lang="en-US" dirty="0">
                <a:solidFill>
                  <a:schemeClr val="bg1"/>
                </a:solidFill>
              </a:rPr>
              <a:t>Entities must depend on abstractions not on concretions. It states that the high-level module must not depend on the low-level module, but they should depend on abstractions.</a:t>
            </a:r>
          </a:p>
        </p:txBody>
      </p:sp>
      <p:pic>
        <p:nvPicPr>
          <p:cNvPr id="19" name="Picture 18" descr="A person looking at the camera&#10;&#10;Description automatically generated">
            <a:extLst>
              <a:ext uri="{FF2B5EF4-FFF2-40B4-BE49-F238E27FC236}">
                <a16:creationId xmlns:a16="http://schemas.microsoft.com/office/drawing/2014/main" id="{9A17F874-C034-4BBF-800D-3E198E353746}"/>
              </a:ext>
            </a:extLst>
          </p:cNvPr>
          <p:cNvPicPr>
            <a:picLocks noChangeAspect="1"/>
          </p:cNvPicPr>
          <p:nvPr/>
        </p:nvPicPr>
        <p:blipFill>
          <a:blip r:embed="rId2"/>
          <a:stretch>
            <a:fillRect/>
          </a:stretch>
        </p:blipFill>
        <p:spPr>
          <a:xfrm>
            <a:off x="6396245" y="3798333"/>
            <a:ext cx="2659696" cy="258222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5" name="Picture 24" descr="A close up of a person&#10;&#10;Description automatically generated">
            <a:extLst>
              <a:ext uri="{FF2B5EF4-FFF2-40B4-BE49-F238E27FC236}">
                <a16:creationId xmlns:a16="http://schemas.microsoft.com/office/drawing/2014/main" id="{C8530542-73B9-4641-9942-E47DE5823661}"/>
              </a:ext>
            </a:extLst>
          </p:cNvPr>
          <p:cNvPicPr>
            <a:picLocks noChangeAspect="1"/>
          </p:cNvPicPr>
          <p:nvPr/>
        </p:nvPicPr>
        <p:blipFill>
          <a:blip r:embed="rId3"/>
          <a:stretch>
            <a:fillRect/>
          </a:stretch>
        </p:blipFill>
        <p:spPr>
          <a:xfrm>
            <a:off x="74512" y="1156955"/>
            <a:ext cx="2404533" cy="239384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6" name="TextBox 25">
            <a:extLst>
              <a:ext uri="{FF2B5EF4-FFF2-40B4-BE49-F238E27FC236}">
                <a16:creationId xmlns:a16="http://schemas.microsoft.com/office/drawing/2014/main" id="{FF2EC008-A69A-4C8A-8F77-64950AEF5C6B}"/>
              </a:ext>
            </a:extLst>
          </p:cNvPr>
          <p:cNvSpPr txBox="1"/>
          <p:nvPr/>
        </p:nvSpPr>
        <p:spPr>
          <a:xfrm>
            <a:off x="88059" y="3623536"/>
            <a:ext cx="2316480" cy="215444"/>
          </a:xfrm>
          <a:prstGeom prst="rect">
            <a:avLst/>
          </a:prstGeom>
          <a:noFill/>
        </p:spPr>
        <p:txBody>
          <a:bodyPr wrap="square" lIns="0" tIns="0" rIns="0" bIns="0" rtlCol="0">
            <a:spAutoFit/>
          </a:bodyPr>
          <a:lstStyle/>
          <a:p>
            <a:r>
              <a:rPr lang="es-ES" sz="1400" spc="-70" dirty="0">
                <a:gradFill>
                  <a:gsLst>
                    <a:gs pos="2917">
                      <a:schemeClr val="bg2"/>
                    </a:gs>
                    <a:gs pos="95000">
                      <a:schemeClr val="bg2"/>
                    </a:gs>
                  </a:gsLst>
                  <a:lin ang="5400000" scaled="0"/>
                </a:gradFill>
              </a:rPr>
              <a:t>Rob C. Martin (AKA </a:t>
            </a:r>
            <a:r>
              <a:rPr lang="es-ES" sz="1400" spc="-70" dirty="0" err="1">
                <a:gradFill>
                  <a:gsLst>
                    <a:gs pos="2917">
                      <a:schemeClr val="bg2"/>
                    </a:gs>
                    <a:gs pos="95000">
                      <a:schemeClr val="bg2"/>
                    </a:gs>
                  </a:gsLst>
                  <a:lin ang="5400000" scaled="0"/>
                </a:gradFill>
              </a:rPr>
              <a:t>Uncle</a:t>
            </a:r>
            <a:r>
              <a:rPr lang="es-ES" sz="1400" spc="-70" dirty="0">
                <a:gradFill>
                  <a:gsLst>
                    <a:gs pos="2917">
                      <a:schemeClr val="bg2"/>
                    </a:gs>
                    <a:gs pos="95000">
                      <a:schemeClr val="bg2"/>
                    </a:gs>
                  </a:gsLst>
                  <a:lin ang="5400000" scaled="0"/>
                </a:gradFill>
              </a:rPr>
              <a:t> Bob)</a:t>
            </a:r>
            <a:endParaRPr lang="en-US" sz="1400" spc="-70" dirty="0">
              <a:gradFill>
                <a:gsLst>
                  <a:gs pos="2917">
                    <a:schemeClr val="bg2"/>
                  </a:gs>
                  <a:gs pos="95000">
                    <a:schemeClr val="bg2"/>
                  </a:gs>
                </a:gsLst>
                <a:lin ang="5400000" scaled="0"/>
              </a:gradFill>
            </a:endParaRPr>
          </a:p>
        </p:txBody>
      </p:sp>
      <p:sp>
        <p:nvSpPr>
          <p:cNvPr id="29" name="TextBox 28">
            <a:extLst>
              <a:ext uri="{FF2B5EF4-FFF2-40B4-BE49-F238E27FC236}">
                <a16:creationId xmlns:a16="http://schemas.microsoft.com/office/drawing/2014/main" id="{8CB93A6A-0FA0-4AA2-A67F-6D58F9B342FB}"/>
              </a:ext>
            </a:extLst>
          </p:cNvPr>
          <p:cNvSpPr txBox="1"/>
          <p:nvPr/>
        </p:nvSpPr>
        <p:spPr>
          <a:xfrm>
            <a:off x="6538490" y="6441859"/>
            <a:ext cx="2316480" cy="215444"/>
          </a:xfrm>
          <a:prstGeom prst="rect">
            <a:avLst/>
          </a:prstGeom>
          <a:noFill/>
        </p:spPr>
        <p:txBody>
          <a:bodyPr wrap="square" lIns="0" tIns="0" rIns="0" bIns="0" rtlCol="0">
            <a:spAutoFit/>
          </a:bodyPr>
          <a:lstStyle/>
          <a:p>
            <a:pPr algn="ctr"/>
            <a:r>
              <a:rPr lang="es-ES" sz="1400" spc="-70" dirty="0">
                <a:gradFill>
                  <a:gsLst>
                    <a:gs pos="2917">
                      <a:schemeClr val="bg2"/>
                    </a:gs>
                    <a:gs pos="95000">
                      <a:schemeClr val="bg2"/>
                    </a:gs>
                  </a:gsLst>
                  <a:lin ang="5400000" scaled="0"/>
                </a:gradFill>
              </a:rPr>
              <a:t>Martin </a:t>
            </a:r>
            <a:r>
              <a:rPr lang="es-ES" sz="1400" spc="-70" dirty="0" err="1">
                <a:gradFill>
                  <a:gsLst>
                    <a:gs pos="2917">
                      <a:schemeClr val="bg2"/>
                    </a:gs>
                    <a:gs pos="95000">
                      <a:schemeClr val="bg2"/>
                    </a:gs>
                  </a:gsLst>
                  <a:lin ang="5400000" scaled="0"/>
                </a:gradFill>
              </a:rPr>
              <a:t>Fowler</a:t>
            </a:r>
            <a:endParaRPr lang="en-US" sz="1400" spc="-70" dirty="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262796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4B70F0-4831-4EAE-8F68-02B942C729D7}"/>
              </a:ext>
            </a:extLst>
          </p:cNvPr>
          <p:cNvPicPr>
            <a:picLocks noChangeAspect="1"/>
          </p:cNvPicPr>
          <p:nvPr/>
        </p:nvPicPr>
        <p:blipFill>
          <a:blip r:embed="rId2"/>
          <a:stretch>
            <a:fillRect/>
          </a:stretch>
        </p:blipFill>
        <p:spPr>
          <a:xfrm>
            <a:off x="1250971" y="1679788"/>
            <a:ext cx="6841384" cy="3603412"/>
          </a:xfrm>
          <a:prstGeom prst="rect">
            <a:avLst/>
          </a:prstGeom>
        </p:spPr>
      </p:pic>
      <p:pic>
        <p:nvPicPr>
          <p:cNvPr id="6" name="Picture 5">
            <a:extLst>
              <a:ext uri="{FF2B5EF4-FFF2-40B4-BE49-F238E27FC236}">
                <a16:creationId xmlns:a16="http://schemas.microsoft.com/office/drawing/2014/main" id="{F97DE70F-10F4-4E09-A8FD-EDBEA2833CD4}"/>
              </a:ext>
            </a:extLst>
          </p:cNvPr>
          <p:cNvPicPr>
            <a:picLocks noChangeAspect="1"/>
          </p:cNvPicPr>
          <p:nvPr/>
        </p:nvPicPr>
        <p:blipFill>
          <a:blip r:embed="rId3"/>
          <a:stretch>
            <a:fillRect/>
          </a:stretch>
        </p:blipFill>
        <p:spPr>
          <a:xfrm>
            <a:off x="3081337" y="1643062"/>
            <a:ext cx="2981325" cy="3571875"/>
          </a:xfrm>
          <a:prstGeom prst="rect">
            <a:avLst/>
          </a:prstGeom>
        </p:spPr>
      </p:pic>
    </p:spTree>
    <p:extLst>
      <p:ext uri="{BB962C8B-B14F-4D97-AF65-F5344CB8AC3E}">
        <p14:creationId xmlns:p14="http://schemas.microsoft.com/office/powerpoint/2010/main" val="367912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C3132C-0A4F-42FE-AF29-80300B209F96}"/>
              </a:ext>
            </a:extLst>
          </p:cNvPr>
          <p:cNvPicPr>
            <a:picLocks noChangeAspect="1"/>
          </p:cNvPicPr>
          <p:nvPr/>
        </p:nvPicPr>
        <p:blipFill>
          <a:blip r:embed="rId2"/>
          <a:stretch>
            <a:fillRect/>
          </a:stretch>
        </p:blipFill>
        <p:spPr>
          <a:xfrm>
            <a:off x="707829" y="1205653"/>
            <a:ext cx="7899036" cy="4544907"/>
          </a:xfrm>
          <a:prstGeom prst="rect">
            <a:avLst/>
          </a:prstGeom>
        </p:spPr>
      </p:pic>
      <p:pic>
        <p:nvPicPr>
          <p:cNvPr id="5" name="Picture 4" descr="A person holding a glass of wine&#10;&#10;Description automatically generated">
            <a:extLst>
              <a:ext uri="{FF2B5EF4-FFF2-40B4-BE49-F238E27FC236}">
                <a16:creationId xmlns:a16="http://schemas.microsoft.com/office/drawing/2014/main" id="{ACD53C37-AF92-437E-9E57-22AF042B25F0}"/>
              </a:ext>
            </a:extLst>
          </p:cNvPr>
          <p:cNvPicPr>
            <a:picLocks noChangeAspect="1"/>
          </p:cNvPicPr>
          <p:nvPr/>
        </p:nvPicPr>
        <p:blipFill>
          <a:blip r:embed="rId3"/>
          <a:stretch>
            <a:fillRect/>
          </a:stretch>
        </p:blipFill>
        <p:spPr>
          <a:xfrm>
            <a:off x="1124381" y="794079"/>
            <a:ext cx="6895238" cy="5269841"/>
          </a:xfrm>
          <a:prstGeom prst="rect">
            <a:avLst/>
          </a:prstGeom>
        </p:spPr>
      </p:pic>
    </p:spTree>
    <p:extLst>
      <p:ext uri="{BB962C8B-B14F-4D97-AF65-F5344CB8AC3E}">
        <p14:creationId xmlns:p14="http://schemas.microsoft.com/office/powerpoint/2010/main" val="137270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automatically generated">
            <a:extLst>
              <a:ext uri="{FF2B5EF4-FFF2-40B4-BE49-F238E27FC236}">
                <a16:creationId xmlns:a16="http://schemas.microsoft.com/office/drawing/2014/main" id="{63B7701A-D7F8-41E2-B760-315B72BEA87D}"/>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778986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C3132C-0A4F-42FE-AF29-80300B209F96}"/>
              </a:ext>
            </a:extLst>
          </p:cNvPr>
          <p:cNvPicPr>
            <a:picLocks noChangeAspect="1"/>
          </p:cNvPicPr>
          <p:nvPr/>
        </p:nvPicPr>
        <p:blipFill>
          <a:blip r:embed="rId2"/>
          <a:stretch>
            <a:fillRect/>
          </a:stretch>
        </p:blipFill>
        <p:spPr>
          <a:xfrm>
            <a:off x="707829" y="1205653"/>
            <a:ext cx="7899036" cy="4544907"/>
          </a:xfrm>
          <a:prstGeom prst="rect">
            <a:avLst/>
          </a:prstGeom>
        </p:spPr>
      </p:pic>
    </p:spTree>
    <p:extLst>
      <p:ext uri="{BB962C8B-B14F-4D97-AF65-F5344CB8AC3E}">
        <p14:creationId xmlns:p14="http://schemas.microsoft.com/office/powerpoint/2010/main" val="1846829867"/>
      </p:ext>
    </p:extLst>
  </p:cSld>
  <p:clrMapOvr>
    <a:masterClrMapping/>
  </p:clrMapOvr>
</p:sld>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BCN18-Template.potx" id="{D93F9853-3490-490D-9401-9C48C227398D}" vid="{3A6E66D1-175B-4354-9CDC-FC044DA84F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D09E24228864C498FAF821E4A497301" ma:contentTypeVersion="0" ma:contentTypeDescription="Create a new document." ma:contentTypeScope="" ma:versionID="984fee8704a50c0447e1665a29d225e7">
  <xsd:schema xmlns:xsd="http://www.w3.org/2001/XMLSchema" xmlns:xs="http://www.w3.org/2001/XMLSchema" xmlns:p="http://schemas.microsoft.com/office/2006/metadata/properties" targetNamespace="http://schemas.microsoft.com/office/2006/metadata/properties" ma:root="true" ma:fieldsID="d15787acf22db4e4c0ac8b858fca640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2242B8-D109-4FE8-9000-541732B96A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7C521726-F855-4E21-981C-7AED17A42AB4}">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511B7A3C-C0D4-4597-8E5A-7342A0BBF28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SPSBCN19-Template</Template>
  <TotalTime>0</TotalTime>
  <Words>310</Words>
  <Application>Microsoft Office PowerPoint</Application>
  <PresentationFormat>On-screen Show (4:3)</PresentationFormat>
  <Paragraphs>32</Paragraphs>
  <Slides>11</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Arial</vt:lpstr>
      <vt:lpstr>Calibri</vt:lpstr>
      <vt:lpstr>Consolas</vt:lpstr>
      <vt:lpstr>Eras Light ITC</vt:lpstr>
      <vt:lpstr>Segoe Pro Light</vt:lpstr>
      <vt:lpstr>Segoe UI</vt:lpstr>
      <vt:lpstr>Segoe UI Light</vt:lpstr>
      <vt:lpstr>Wingdings</vt:lpstr>
      <vt:lpstr>5-30055_SharePoint Template 2012 - 16x9 - White Background</vt:lpstr>
      <vt:lpstr>Inyección de dependencias en Spfx, sí, se puede!</vt:lpstr>
      <vt:lpstr>PowerPoint Presentation</vt:lpstr>
      <vt:lpstr>PowerPoint Presentation</vt:lpstr>
      <vt:lpstr>Dependency Inversion Principle</vt:lpstr>
      <vt:lpstr>PowerPoint Presentation</vt:lpstr>
      <vt:lpstr>PowerPoint Presentation</vt:lpstr>
      <vt:lpstr>PowerPoint Presentation</vt:lpstr>
      <vt:lpstr>PowerPoint Presentation</vt:lpstr>
      <vt:lpstr>PowerPoint Presentation</vt:lpstr>
      <vt:lpstr>https://github.com/luismanez/sp-saturday-barcelona-2019</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2019-09-07T14:54:02Z</dcterms:created>
  <dcterms:modified xsi:type="dcterms:W3CDTF">2019-09-14T06:51:36Z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0x0101002D09E24228864C498FAF821E4A497301</vt:lpwstr>
  </property>
</Properties>
</file>